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7" r:id="rId2"/>
    <p:sldId id="256" r:id="rId3"/>
    <p:sldId id="262" r:id="rId4"/>
    <p:sldId id="258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B945F"/>
    <a:srgbClr val="21DF07"/>
    <a:srgbClr val="45CDDF"/>
    <a:srgbClr val="0096D2"/>
    <a:srgbClr val="D58E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93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86E960-DD56-4352-A998-B77D06878D89}" type="datetimeFigureOut">
              <a:rPr lang="en-IN" smtClean="0"/>
              <a:t>07-05-2025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3B37F3-230C-4622-BC12-B4149DC7DAA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941561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g4dfce81f19_0_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3" name="Google Shape;233;g4dfce81f19_0_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49B010-FDED-5704-DFD0-009D31498A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561A01-2E17-5662-5877-B8EA7771FC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FFA36E-AE1E-0681-F08C-451AB9AE6A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5E260-1ACB-4EBA-88E3-06381B647C45}" type="datetimeFigureOut">
              <a:rPr lang="en-IN" smtClean="0"/>
              <a:t>07-05-2025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234B8B-0926-5791-BC0D-AAB1A9C0A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626568-EC30-3BD8-E3BA-7459E5289C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21BC-716D-49B9-80FF-A810708375F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47797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78FAFD-5653-AC0C-DC52-47C0150622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ECA0D51-D3CE-26A5-9276-F7BC6A6EC3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DEDB9D-6DA9-B68E-0D7B-D7833F3A57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5E260-1ACB-4EBA-88E3-06381B647C45}" type="datetimeFigureOut">
              <a:rPr lang="en-IN" smtClean="0"/>
              <a:t>07-05-2025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5F0531-B491-B677-7615-85FD23720C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4BAC0F-74C1-5F0B-2E80-EC8520779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21BC-716D-49B9-80FF-A810708375F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606078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D4A66F-EEF2-4A35-77CA-33DE9DCBA9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0E60B25-DBB5-6461-C976-C6A7611610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7D2513-F96D-82DE-BB1F-E49698BCA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5E260-1ACB-4EBA-88E3-06381B647C45}" type="datetimeFigureOut">
              <a:rPr lang="en-IN" smtClean="0"/>
              <a:t>07-05-2025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DFA72F-BC2B-47CA-B111-66B6A3BD00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B235F4-21BC-2183-DA3B-1E8895ED45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21BC-716D-49B9-80FF-A810708375F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63085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693ADE-91A0-F39F-58F9-2AA06143C6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3B1054-0834-69B8-F132-36337686CE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9F5B70-E2B6-974E-80A3-D19DAC4C1E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5E260-1ACB-4EBA-88E3-06381B647C45}" type="datetimeFigureOut">
              <a:rPr lang="en-IN" smtClean="0"/>
              <a:t>07-05-2025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9BA9B6-274D-3261-9079-F590329B7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A89275-B57A-BFBF-2DD3-E41A72486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21BC-716D-49B9-80FF-A810708375F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822624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8BA0D-30CC-8DB5-2895-B82067699B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F9405B-BFFB-CF0F-837B-27497B2424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EC69C1-DFE8-5033-7A89-2AB8C579E0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5E260-1ACB-4EBA-88E3-06381B647C45}" type="datetimeFigureOut">
              <a:rPr lang="en-IN" smtClean="0"/>
              <a:t>07-05-2025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D0DD20-05C1-F7F5-3B74-940A5F6FB6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1EC280-B2FA-9536-2252-B5B673BEC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21BC-716D-49B9-80FF-A810708375F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830024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6696E9-2E25-67A8-4482-A300A1FFA2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08A4D5-292D-6CA8-BCF8-9F1FBDDDD0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B2AB4B-3D60-D2E9-AE97-4909DD8C52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870CD3-858F-AB09-0283-C5C16BA1A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5E260-1ACB-4EBA-88E3-06381B647C45}" type="datetimeFigureOut">
              <a:rPr lang="en-IN" smtClean="0"/>
              <a:t>07-05-2025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7CA5DB-9F4C-0034-DF28-A4A1A0271A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B61C7F-9E43-1160-F4AD-3BF503B6CB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21BC-716D-49B9-80FF-A810708375F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818680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AD4536-87FD-B701-0ECE-E795598DB3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C21D24-69CB-E993-57A0-532F07056E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48581E-761E-D79E-3C0D-E7FDC6A8DD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2363716-C9D8-A8C4-CDCB-C2ED1F7B14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BC94C66-853A-CA11-82AD-BD13D21835A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7B65AE0-31BD-BE80-6EF2-F141B475F3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5E260-1ACB-4EBA-88E3-06381B647C45}" type="datetimeFigureOut">
              <a:rPr lang="en-IN" smtClean="0"/>
              <a:t>07-05-2025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14F83D5-B946-CA79-0377-497988738E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4030F52-9753-9903-31B2-0F894CDF18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21BC-716D-49B9-80FF-A810708375F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112606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4721DA-21B3-4FC5-BA6B-ACF8EF6A26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9F0AE09-C471-1AA4-A9E4-A7BC7C740A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5E260-1ACB-4EBA-88E3-06381B647C45}" type="datetimeFigureOut">
              <a:rPr lang="en-IN" smtClean="0"/>
              <a:t>07-05-2025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33351B-C1CD-C9D1-8FDB-CBE5A99A7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DA5CE9A-5B34-65B8-CEDC-0B4600D7F1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21BC-716D-49B9-80FF-A810708375F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98330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85863E3-31F6-74C8-F234-3EEAAF1D57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5E260-1ACB-4EBA-88E3-06381B647C45}" type="datetimeFigureOut">
              <a:rPr lang="en-IN" smtClean="0"/>
              <a:t>07-05-2025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124D7C-D1E8-EFFD-8CB4-965039502A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164BEB-F540-F228-7252-8FADD4345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21BC-716D-49B9-80FF-A810708375F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621382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552D5F-7B02-3AF9-6957-21BFC112E3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01268A-E227-E962-7FBC-BA075C7FE6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01F8BA-5B41-263E-FC5D-0F3660BA6E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1FF1FC-7DF4-9F97-8D5F-B71695985A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5E260-1ACB-4EBA-88E3-06381B647C45}" type="datetimeFigureOut">
              <a:rPr lang="en-IN" smtClean="0"/>
              <a:t>07-05-2025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4CB732-5703-1D8D-8008-2921721FB8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4D11E2-C65A-9CFF-CB8F-161FAEE39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21BC-716D-49B9-80FF-A810708375F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44793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715697-8353-DBAD-8E20-8A2E505952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7B5BEF0-6994-B695-33D7-7ADF4C8227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55CE700-538D-1D1F-67E4-319678DE82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3015F4-8018-D3E4-DF12-40F147DB61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5E260-1ACB-4EBA-88E3-06381B647C45}" type="datetimeFigureOut">
              <a:rPr lang="en-IN" smtClean="0"/>
              <a:t>07-05-2025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1DD03B-B77C-E310-4650-5A3DB981D5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4A0B2B-0C06-2F1D-043E-F24485E6EA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21BC-716D-49B9-80FF-A810708375F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764657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DC27CBE-F6ED-14F3-F540-FAA6D50315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8BBE73-2489-F80D-7554-85D5881E27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5F7EAC-D25E-5F0A-FA2E-766772FDF5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8F5E260-1ACB-4EBA-88E3-06381B647C45}" type="datetimeFigureOut">
              <a:rPr lang="en-IN" smtClean="0"/>
              <a:t>07-05-2025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DCDB26-4361-20A9-7E60-94CCABCEB9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1F606A-2A13-47F9-759D-95F2566D60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EC121BC-716D-49B9-80FF-A810708375F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974937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35"/>
          <p:cNvSpPr txBox="1">
            <a:spLocks noGrp="1"/>
          </p:cNvSpPr>
          <p:nvPr>
            <p:ph type="ctrTitle"/>
          </p:nvPr>
        </p:nvSpPr>
        <p:spPr>
          <a:xfrm>
            <a:off x="689988" y="2020817"/>
            <a:ext cx="10812025" cy="21468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b" anchorCtr="0">
            <a:noAutofit/>
          </a:bodyPr>
          <a:lstStyle/>
          <a:p>
            <a:pPr algn="ctr"/>
            <a: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chivo Narrow" panose="020B0604020202020204" charset="0"/>
                <a:ea typeface="Verdana" pitchFamily="34" charset="0"/>
                <a:cs typeface="Archivo Narrow" panose="020B0604020202020204" charset="0"/>
              </a:rPr>
              <a:t>ACM 302</a:t>
            </a:r>
            <a:b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chivo Narrow" panose="020B0604020202020204" charset="0"/>
                <a:ea typeface="Verdana" pitchFamily="34" charset="0"/>
                <a:cs typeface="Archivo Narrow" panose="020B0604020202020204" charset="0"/>
              </a:rPr>
            </a:br>
            <a: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chivo Narrow" panose="020B0604020202020204" charset="0"/>
                <a:ea typeface="Verdana" pitchFamily="34" charset="0"/>
                <a:cs typeface="Archivo Narrow" panose="020B0604020202020204" charset="0"/>
              </a:rPr>
              <a:t>INCOME TAX LAW</a:t>
            </a:r>
            <a:br>
              <a:rPr 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chivo Narrow" panose="020B0604020202020204" charset="0"/>
                <a:ea typeface="Verdana" pitchFamily="34" charset="0"/>
                <a:cs typeface="Archivo Narrow" panose="020B0604020202020204" charset="0"/>
              </a:rPr>
            </a:br>
            <a:br>
              <a:rPr lang="en-US" sz="6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chivo Narrow" panose="020B0604020202020204" charset="0"/>
                <a:ea typeface="Verdana" pitchFamily="34" charset="0"/>
                <a:cs typeface="Archivo Narrow" panose="020B0604020202020204" charset="0"/>
              </a:rPr>
            </a:br>
            <a:r>
              <a:rPr lang="en-US" sz="4800" b="1" dirty="0">
                <a:solidFill>
                  <a:schemeClr val="accent6"/>
                </a:solidFill>
                <a:latin typeface="Archivo Narrow" panose="020B0604020202020204" charset="0"/>
                <a:ea typeface="Verdana" pitchFamily="34" charset="0"/>
                <a:cs typeface="Archivo Narrow" panose="020B0604020202020204" charset="0"/>
              </a:rPr>
              <a:t>BACHELOR OF COMMERCE</a:t>
            </a:r>
            <a:endParaRPr sz="4800" b="1" dirty="0">
              <a:solidFill>
                <a:schemeClr val="accent6"/>
              </a:solidFill>
              <a:latin typeface="Archivo Narrow" panose="020B0604020202020204" charset="0"/>
              <a:cs typeface="Archivo Narrow" panose="020B0604020202020204" charset="0"/>
            </a:endParaRPr>
          </a:p>
        </p:txBody>
      </p:sp>
      <p:sp>
        <p:nvSpPr>
          <p:cNvPr id="236" name="Google Shape;236;p35"/>
          <p:cNvSpPr txBox="1">
            <a:spLocks noGrp="1"/>
          </p:cNvSpPr>
          <p:nvPr>
            <p:ph type="subTitle" idx="1"/>
          </p:nvPr>
        </p:nvSpPr>
        <p:spPr>
          <a:xfrm>
            <a:off x="1332418" y="5158153"/>
            <a:ext cx="9265244" cy="782352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algn="ctr"/>
            <a:r>
              <a:rPr lang="en-US" sz="2133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</a:rPr>
              <a:t>PROF. PRAMOD KUMAR</a:t>
            </a:r>
          </a:p>
          <a:p>
            <a:pPr algn="ctr"/>
            <a:r>
              <a:rPr lang="en-US" sz="2133" dirty="0">
                <a:latin typeface="Verdana" pitchFamily="34" charset="0"/>
                <a:ea typeface="Verdana" pitchFamily="34" charset="0"/>
              </a:rPr>
              <a:t>DAYALBAGH EDUCATIONAL INSTITUTE, DEEMED TO BE UNIVERSITY, DAYALBAGH, AGRA (WEBSITE: www.dei.ac.in)</a:t>
            </a:r>
          </a:p>
          <a:p>
            <a:pPr algn="ctr"/>
            <a:r>
              <a:rPr lang="en-US" sz="2133" dirty="0">
                <a:latin typeface="Verdana" pitchFamily="34" charset="0"/>
                <a:ea typeface="Verdana" pitchFamily="34" charset="0"/>
              </a:rPr>
              <a:t>(NAAC  A+)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EE966D7-F0D0-ABA1-4AB1-C44A3C653C2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4656" y="40802"/>
            <a:ext cx="2143125" cy="2143125"/>
          </a:xfrm>
          <a:prstGeom prst="rect">
            <a:avLst/>
          </a:prstGeom>
        </p:spPr>
      </p:pic>
      <p:pic>
        <p:nvPicPr>
          <p:cNvPr id="2" name="Google Shape;847;p75">
            <a:extLst>
              <a:ext uri="{FF2B5EF4-FFF2-40B4-BE49-F238E27FC236}">
                <a16:creationId xmlns:a16="http://schemas.microsoft.com/office/drawing/2014/main" id="{EEC7993B-A50E-31F9-F2F5-90683CEBBAA7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 t="16547" b="16540"/>
          <a:stretch/>
        </p:blipFill>
        <p:spPr>
          <a:xfrm>
            <a:off x="9036294" y="3785474"/>
            <a:ext cx="3122736" cy="2030863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5" name="Google Shape;9169;p84">
            <a:extLst>
              <a:ext uri="{FF2B5EF4-FFF2-40B4-BE49-F238E27FC236}">
                <a16:creationId xmlns:a16="http://schemas.microsoft.com/office/drawing/2014/main" id="{156F998A-51D7-0FBA-A576-D94923CE02E4}"/>
              </a:ext>
            </a:extLst>
          </p:cNvPr>
          <p:cNvGrpSpPr/>
          <p:nvPr/>
        </p:nvGrpSpPr>
        <p:grpSpPr>
          <a:xfrm>
            <a:off x="329940" y="4773690"/>
            <a:ext cx="1087602" cy="1042647"/>
            <a:chOff x="-62518200" y="2692475"/>
            <a:chExt cx="318225" cy="289100"/>
          </a:xfrm>
        </p:grpSpPr>
        <p:sp>
          <p:nvSpPr>
            <p:cNvPr id="6" name="Google Shape;9170;p84">
              <a:extLst>
                <a:ext uri="{FF2B5EF4-FFF2-40B4-BE49-F238E27FC236}">
                  <a16:creationId xmlns:a16="http://schemas.microsoft.com/office/drawing/2014/main" id="{4C966EC0-BD56-8BCB-8ED1-130480BF1614}"/>
                </a:ext>
              </a:extLst>
            </p:cNvPr>
            <p:cNvSpPr/>
            <p:nvPr/>
          </p:nvSpPr>
          <p:spPr>
            <a:xfrm>
              <a:off x="-62518200" y="2692475"/>
              <a:ext cx="318225" cy="289100"/>
            </a:xfrm>
            <a:custGeom>
              <a:avLst/>
              <a:gdLst/>
              <a:ahLst/>
              <a:cxnLst/>
              <a:rect l="l" t="t" r="r" b="b"/>
              <a:pathLst>
                <a:path w="12729" h="11564" extrusionOk="0">
                  <a:moveTo>
                    <a:pt x="3750" y="851"/>
                  </a:moveTo>
                  <a:cubicBezTo>
                    <a:pt x="5420" y="851"/>
                    <a:pt x="6617" y="1513"/>
                    <a:pt x="6617" y="2112"/>
                  </a:cubicBezTo>
                  <a:cubicBezTo>
                    <a:pt x="6617" y="2679"/>
                    <a:pt x="5420" y="3309"/>
                    <a:pt x="3750" y="3309"/>
                  </a:cubicBezTo>
                  <a:cubicBezTo>
                    <a:pt x="2206" y="3309"/>
                    <a:pt x="851" y="2679"/>
                    <a:pt x="851" y="2112"/>
                  </a:cubicBezTo>
                  <a:cubicBezTo>
                    <a:pt x="851" y="1481"/>
                    <a:pt x="2112" y="851"/>
                    <a:pt x="3750" y="851"/>
                  </a:cubicBezTo>
                  <a:close/>
                  <a:moveTo>
                    <a:pt x="6617" y="3403"/>
                  </a:moveTo>
                  <a:lnTo>
                    <a:pt x="6617" y="3781"/>
                  </a:lnTo>
                  <a:cubicBezTo>
                    <a:pt x="5829" y="4222"/>
                    <a:pt x="5199" y="4884"/>
                    <a:pt x="4821" y="5672"/>
                  </a:cubicBezTo>
                  <a:cubicBezTo>
                    <a:pt x="4475" y="5766"/>
                    <a:pt x="4096" y="5766"/>
                    <a:pt x="3750" y="5766"/>
                  </a:cubicBezTo>
                  <a:cubicBezTo>
                    <a:pt x="2206" y="5766"/>
                    <a:pt x="851" y="5136"/>
                    <a:pt x="851" y="4506"/>
                  </a:cubicBezTo>
                  <a:lnTo>
                    <a:pt x="851" y="3403"/>
                  </a:lnTo>
                  <a:cubicBezTo>
                    <a:pt x="1639" y="3939"/>
                    <a:pt x="2742" y="4159"/>
                    <a:pt x="3750" y="4159"/>
                  </a:cubicBezTo>
                  <a:cubicBezTo>
                    <a:pt x="4727" y="4159"/>
                    <a:pt x="5829" y="3939"/>
                    <a:pt x="6617" y="3403"/>
                  </a:cubicBezTo>
                  <a:close/>
                  <a:moveTo>
                    <a:pt x="883" y="5913"/>
                  </a:moveTo>
                  <a:cubicBezTo>
                    <a:pt x="1396" y="6254"/>
                    <a:pt x="2361" y="6617"/>
                    <a:pt x="3750" y="6617"/>
                  </a:cubicBezTo>
                  <a:cubicBezTo>
                    <a:pt x="4033" y="6617"/>
                    <a:pt x="4254" y="6617"/>
                    <a:pt x="4538" y="6585"/>
                  </a:cubicBezTo>
                  <a:lnTo>
                    <a:pt x="4538" y="6585"/>
                  </a:lnTo>
                  <a:cubicBezTo>
                    <a:pt x="4475" y="6869"/>
                    <a:pt x="4475" y="7184"/>
                    <a:pt x="4475" y="7467"/>
                  </a:cubicBezTo>
                  <a:cubicBezTo>
                    <a:pt x="4475" y="7719"/>
                    <a:pt x="4506" y="7971"/>
                    <a:pt x="4538" y="8255"/>
                  </a:cubicBezTo>
                  <a:cubicBezTo>
                    <a:pt x="4317" y="8287"/>
                    <a:pt x="4033" y="8287"/>
                    <a:pt x="3781" y="8287"/>
                  </a:cubicBezTo>
                  <a:cubicBezTo>
                    <a:pt x="2269" y="8287"/>
                    <a:pt x="883" y="7656"/>
                    <a:pt x="883" y="7026"/>
                  </a:cubicBezTo>
                  <a:lnTo>
                    <a:pt x="883" y="5913"/>
                  </a:lnTo>
                  <a:close/>
                  <a:moveTo>
                    <a:pt x="851" y="8350"/>
                  </a:moveTo>
                  <a:cubicBezTo>
                    <a:pt x="1639" y="8917"/>
                    <a:pt x="2773" y="9106"/>
                    <a:pt x="3750" y="9106"/>
                  </a:cubicBezTo>
                  <a:cubicBezTo>
                    <a:pt x="4096" y="9106"/>
                    <a:pt x="4412" y="9074"/>
                    <a:pt x="4727" y="9043"/>
                  </a:cubicBezTo>
                  <a:cubicBezTo>
                    <a:pt x="4979" y="9547"/>
                    <a:pt x="5294" y="10019"/>
                    <a:pt x="5672" y="10397"/>
                  </a:cubicBezTo>
                  <a:cubicBezTo>
                    <a:pt x="5136" y="10649"/>
                    <a:pt x="4475" y="10775"/>
                    <a:pt x="3750" y="10775"/>
                  </a:cubicBezTo>
                  <a:cubicBezTo>
                    <a:pt x="2112" y="10775"/>
                    <a:pt x="851" y="10082"/>
                    <a:pt x="851" y="9547"/>
                  </a:cubicBezTo>
                  <a:lnTo>
                    <a:pt x="851" y="8350"/>
                  </a:lnTo>
                  <a:close/>
                  <a:moveTo>
                    <a:pt x="8570" y="4159"/>
                  </a:moveTo>
                  <a:cubicBezTo>
                    <a:pt x="10366" y="4159"/>
                    <a:pt x="11878" y="5640"/>
                    <a:pt x="11878" y="7467"/>
                  </a:cubicBezTo>
                  <a:cubicBezTo>
                    <a:pt x="11878" y="9263"/>
                    <a:pt x="10366" y="10775"/>
                    <a:pt x="8570" y="10775"/>
                  </a:cubicBezTo>
                  <a:cubicBezTo>
                    <a:pt x="6743" y="10775"/>
                    <a:pt x="5262" y="9263"/>
                    <a:pt x="5262" y="7467"/>
                  </a:cubicBezTo>
                  <a:cubicBezTo>
                    <a:pt x="5262" y="5609"/>
                    <a:pt x="6743" y="4159"/>
                    <a:pt x="8570" y="4159"/>
                  </a:cubicBezTo>
                  <a:close/>
                  <a:moveTo>
                    <a:pt x="3781" y="1"/>
                  </a:moveTo>
                  <a:cubicBezTo>
                    <a:pt x="1797" y="1"/>
                    <a:pt x="64" y="851"/>
                    <a:pt x="64" y="2112"/>
                  </a:cubicBezTo>
                  <a:lnTo>
                    <a:pt x="64" y="9547"/>
                  </a:lnTo>
                  <a:cubicBezTo>
                    <a:pt x="1" y="10082"/>
                    <a:pt x="442" y="10649"/>
                    <a:pt x="1230" y="11027"/>
                  </a:cubicBezTo>
                  <a:cubicBezTo>
                    <a:pt x="1891" y="11405"/>
                    <a:pt x="2805" y="11563"/>
                    <a:pt x="3750" y="11563"/>
                  </a:cubicBezTo>
                  <a:cubicBezTo>
                    <a:pt x="4790" y="11563"/>
                    <a:pt x="5735" y="11311"/>
                    <a:pt x="6428" y="10964"/>
                  </a:cubicBezTo>
                  <a:cubicBezTo>
                    <a:pt x="7058" y="11342"/>
                    <a:pt x="7814" y="11563"/>
                    <a:pt x="8602" y="11563"/>
                  </a:cubicBezTo>
                  <a:cubicBezTo>
                    <a:pt x="10870" y="11563"/>
                    <a:pt x="12729" y="9704"/>
                    <a:pt x="12729" y="7404"/>
                  </a:cubicBezTo>
                  <a:cubicBezTo>
                    <a:pt x="12729" y="5136"/>
                    <a:pt x="10870" y="3277"/>
                    <a:pt x="8602" y="3277"/>
                  </a:cubicBezTo>
                  <a:cubicBezTo>
                    <a:pt x="8192" y="3277"/>
                    <a:pt x="7846" y="3309"/>
                    <a:pt x="7499" y="3435"/>
                  </a:cubicBezTo>
                  <a:lnTo>
                    <a:pt x="7499" y="2049"/>
                  </a:lnTo>
                  <a:cubicBezTo>
                    <a:pt x="7499" y="1481"/>
                    <a:pt x="7058" y="914"/>
                    <a:pt x="6302" y="536"/>
                  </a:cubicBezTo>
                  <a:cubicBezTo>
                    <a:pt x="5640" y="158"/>
                    <a:pt x="4727" y="1"/>
                    <a:pt x="378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9171;p84">
              <a:extLst>
                <a:ext uri="{FF2B5EF4-FFF2-40B4-BE49-F238E27FC236}">
                  <a16:creationId xmlns:a16="http://schemas.microsoft.com/office/drawing/2014/main" id="{6ABC0204-AC6B-03C8-F639-C09DDDB64885}"/>
                </a:ext>
              </a:extLst>
            </p:cNvPr>
            <p:cNvSpPr/>
            <p:nvPr/>
          </p:nvSpPr>
          <p:spPr>
            <a:xfrm>
              <a:off x="-62335475" y="2804325"/>
              <a:ext cx="62250" cy="146525"/>
            </a:xfrm>
            <a:custGeom>
              <a:avLst/>
              <a:gdLst/>
              <a:ahLst/>
              <a:cxnLst/>
              <a:rect l="l" t="t" r="r" b="b"/>
              <a:pathLst>
                <a:path w="2490" h="5861" extrusionOk="0">
                  <a:moveTo>
                    <a:pt x="1261" y="0"/>
                  </a:moveTo>
                  <a:cubicBezTo>
                    <a:pt x="1009" y="0"/>
                    <a:pt x="820" y="189"/>
                    <a:pt x="820" y="410"/>
                  </a:cubicBezTo>
                  <a:lnTo>
                    <a:pt x="820" y="694"/>
                  </a:lnTo>
                  <a:cubicBezTo>
                    <a:pt x="348" y="851"/>
                    <a:pt x="1" y="1324"/>
                    <a:pt x="1" y="1891"/>
                  </a:cubicBezTo>
                  <a:cubicBezTo>
                    <a:pt x="1" y="2552"/>
                    <a:pt x="537" y="2930"/>
                    <a:pt x="978" y="3245"/>
                  </a:cubicBezTo>
                  <a:cubicBezTo>
                    <a:pt x="1293" y="3497"/>
                    <a:pt x="1639" y="3718"/>
                    <a:pt x="1639" y="3970"/>
                  </a:cubicBezTo>
                  <a:cubicBezTo>
                    <a:pt x="1671" y="4254"/>
                    <a:pt x="1482" y="4411"/>
                    <a:pt x="1261" y="4411"/>
                  </a:cubicBezTo>
                  <a:cubicBezTo>
                    <a:pt x="1009" y="4411"/>
                    <a:pt x="820" y="4191"/>
                    <a:pt x="820" y="3970"/>
                  </a:cubicBezTo>
                  <a:cubicBezTo>
                    <a:pt x="820" y="3718"/>
                    <a:pt x="631" y="3529"/>
                    <a:pt x="411" y="3529"/>
                  </a:cubicBezTo>
                  <a:cubicBezTo>
                    <a:pt x="190" y="3529"/>
                    <a:pt x="1" y="3718"/>
                    <a:pt x="1" y="3970"/>
                  </a:cubicBezTo>
                  <a:cubicBezTo>
                    <a:pt x="1" y="4506"/>
                    <a:pt x="348" y="4947"/>
                    <a:pt x="820" y="5136"/>
                  </a:cubicBezTo>
                  <a:lnTo>
                    <a:pt x="820" y="5419"/>
                  </a:lnTo>
                  <a:cubicBezTo>
                    <a:pt x="820" y="5671"/>
                    <a:pt x="1009" y="5860"/>
                    <a:pt x="1261" y="5860"/>
                  </a:cubicBezTo>
                  <a:cubicBezTo>
                    <a:pt x="1482" y="5860"/>
                    <a:pt x="1639" y="5671"/>
                    <a:pt x="1639" y="5419"/>
                  </a:cubicBezTo>
                  <a:lnTo>
                    <a:pt x="1639" y="5136"/>
                  </a:lnTo>
                  <a:cubicBezTo>
                    <a:pt x="2112" y="4978"/>
                    <a:pt x="2458" y="4506"/>
                    <a:pt x="2458" y="3970"/>
                  </a:cubicBezTo>
                  <a:cubicBezTo>
                    <a:pt x="2458" y="3308"/>
                    <a:pt x="1923" y="2899"/>
                    <a:pt x="1482" y="2584"/>
                  </a:cubicBezTo>
                  <a:cubicBezTo>
                    <a:pt x="1167" y="2363"/>
                    <a:pt x="820" y="2111"/>
                    <a:pt x="820" y="1891"/>
                  </a:cubicBezTo>
                  <a:cubicBezTo>
                    <a:pt x="820" y="1639"/>
                    <a:pt x="1009" y="1450"/>
                    <a:pt x="1261" y="1450"/>
                  </a:cubicBezTo>
                  <a:cubicBezTo>
                    <a:pt x="1482" y="1450"/>
                    <a:pt x="1639" y="1639"/>
                    <a:pt x="1639" y="1891"/>
                  </a:cubicBezTo>
                  <a:cubicBezTo>
                    <a:pt x="1639" y="2111"/>
                    <a:pt x="1860" y="2300"/>
                    <a:pt x="2049" y="2300"/>
                  </a:cubicBezTo>
                  <a:cubicBezTo>
                    <a:pt x="2269" y="2300"/>
                    <a:pt x="2490" y="2111"/>
                    <a:pt x="2490" y="1891"/>
                  </a:cubicBezTo>
                  <a:cubicBezTo>
                    <a:pt x="2490" y="1324"/>
                    <a:pt x="2112" y="883"/>
                    <a:pt x="1639" y="694"/>
                  </a:cubicBezTo>
                  <a:lnTo>
                    <a:pt x="1639" y="410"/>
                  </a:lnTo>
                  <a:cubicBezTo>
                    <a:pt x="1639" y="189"/>
                    <a:pt x="1450" y="0"/>
                    <a:pt x="126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3FA4C9D-AAE0-4FDA-90EB-A35B8BB152AC}"/>
              </a:ext>
            </a:extLst>
          </p:cNvPr>
          <p:cNvSpPr txBox="1"/>
          <p:nvPr/>
        </p:nvSpPr>
        <p:spPr>
          <a:xfrm>
            <a:off x="0" y="529553"/>
            <a:ext cx="12192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latin typeface="Archivo Narrow" panose="020B0604020202020204" charset="0"/>
                <a:cs typeface="Archivo Narrow" panose="020B0604020202020204" charset="0"/>
              </a:rPr>
              <a:t>Income-Tax in India</a:t>
            </a:r>
            <a:endParaRPr lang="ko-KR" alt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Archivo Narrow" panose="020B0604020202020204" charset="0"/>
              <a:cs typeface="Archivo Narrow" panose="020B0604020202020204" charset="0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D027E730-AA7F-4AC2-936D-3EF554A02B10}"/>
              </a:ext>
            </a:extLst>
          </p:cNvPr>
          <p:cNvGrpSpPr/>
          <p:nvPr/>
        </p:nvGrpSpPr>
        <p:grpSpPr>
          <a:xfrm>
            <a:off x="3202289" y="2074318"/>
            <a:ext cx="5787421" cy="4386107"/>
            <a:chOff x="2397900" y="1432712"/>
            <a:chExt cx="4348175" cy="3295347"/>
          </a:xfrm>
        </p:grpSpPr>
        <p:cxnSp>
          <p:nvCxnSpPr>
            <p:cNvPr id="36" name="Google Shape;1343;p22">
              <a:extLst>
                <a:ext uri="{FF2B5EF4-FFF2-40B4-BE49-F238E27FC236}">
                  <a16:creationId xmlns:a16="http://schemas.microsoft.com/office/drawing/2014/main" id="{6BC73CAE-7A54-45F2-BDED-64E7C7A099C3}"/>
                </a:ext>
              </a:extLst>
            </p:cNvPr>
            <p:cNvCxnSpPr>
              <a:cxnSpLocks/>
            </p:cNvCxnSpPr>
            <p:nvPr/>
          </p:nvCxnSpPr>
          <p:spPr>
            <a:xfrm rot="10800000" flipH="1">
              <a:off x="2397900" y="3972150"/>
              <a:ext cx="1130700" cy="138600"/>
            </a:xfrm>
            <a:prstGeom prst="bentConnector3">
              <a:avLst>
                <a:gd name="adj1" fmla="val 50000"/>
              </a:avLst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4" name="Google Shape;1346;p22">
              <a:extLst>
                <a:ext uri="{FF2B5EF4-FFF2-40B4-BE49-F238E27FC236}">
                  <a16:creationId xmlns:a16="http://schemas.microsoft.com/office/drawing/2014/main" id="{850A8954-011F-48BF-8DE1-384C07AED653}"/>
                </a:ext>
              </a:extLst>
            </p:cNvPr>
            <p:cNvCxnSpPr>
              <a:cxnSpLocks/>
            </p:cNvCxnSpPr>
            <p:nvPr/>
          </p:nvCxnSpPr>
          <p:spPr>
            <a:xfrm>
              <a:off x="2397900" y="3004176"/>
              <a:ext cx="1120200" cy="132300"/>
            </a:xfrm>
            <a:prstGeom prst="bentConnector3">
              <a:avLst>
                <a:gd name="adj1" fmla="val 50000"/>
              </a:avLst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2" name="Google Shape;1349;p22">
              <a:extLst>
                <a:ext uri="{FF2B5EF4-FFF2-40B4-BE49-F238E27FC236}">
                  <a16:creationId xmlns:a16="http://schemas.microsoft.com/office/drawing/2014/main" id="{89DA7A8B-E10A-4B05-A995-F277B6BC6810}"/>
                </a:ext>
              </a:extLst>
            </p:cNvPr>
            <p:cNvCxnSpPr>
              <a:cxnSpLocks/>
            </p:cNvCxnSpPr>
            <p:nvPr/>
          </p:nvCxnSpPr>
          <p:spPr>
            <a:xfrm>
              <a:off x="2397900" y="1896376"/>
              <a:ext cx="1136100" cy="366900"/>
            </a:xfrm>
            <a:prstGeom prst="bentConnector3">
              <a:avLst>
                <a:gd name="adj1" fmla="val 50000"/>
              </a:avLst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0" name="Google Shape;1352;p22">
              <a:extLst>
                <a:ext uri="{FF2B5EF4-FFF2-40B4-BE49-F238E27FC236}">
                  <a16:creationId xmlns:a16="http://schemas.microsoft.com/office/drawing/2014/main" id="{1108D6A2-6962-4B91-BAA6-BA35313C5B4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618075" y="4110750"/>
              <a:ext cx="1128000" cy="290100"/>
            </a:xfrm>
            <a:prstGeom prst="bentConnector3">
              <a:avLst>
                <a:gd name="adj1" fmla="val 50000"/>
              </a:avLst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8" name="Google Shape;1355;p22">
              <a:extLst>
                <a:ext uri="{FF2B5EF4-FFF2-40B4-BE49-F238E27FC236}">
                  <a16:creationId xmlns:a16="http://schemas.microsoft.com/office/drawing/2014/main" id="{985E8EFF-9107-4D0A-866A-0F82665960A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628875" y="3004176"/>
              <a:ext cx="1117200" cy="550200"/>
            </a:xfrm>
            <a:prstGeom prst="bentConnector3">
              <a:avLst>
                <a:gd name="adj1" fmla="val 50000"/>
              </a:avLst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6" name="Google Shape;1358;p22">
              <a:extLst>
                <a:ext uri="{FF2B5EF4-FFF2-40B4-BE49-F238E27FC236}">
                  <a16:creationId xmlns:a16="http://schemas.microsoft.com/office/drawing/2014/main" id="{12DD699B-A0FE-4D4C-9585-3A13AF64310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618075" y="1896376"/>
              <a:ext cx="1128000" cy="795300"/>
            </a:xfrm>
            <a:prstGeom prst="bentConnector3">
              <a:avLst>
                <a:gd name="adj1" fmla="val 50000"/>
              </a:avLst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13" name="Google Shape;1360;p22">
              <a:extLst>
                <a:ext uri="{FF2B5EF4-FFF2-40B4-BE49-F238E27FC236}">
                  <a16:creationId xmlns:a16="http://schemas.microsoft.com/office/drawing/2014/main" id="{B65047DB-7BDC-4502-9C42-74CF4BDDD9ED}"/>
                </a:ext>
              </a:extLst>
            </p:cNvPr>
            <p:cNvGrpSpPr/>
            <p:nvPr/>
          </p:nvGrpSpPr>
          <p:grpSpPr>
            <a:xfrm>
              <a:off x="3035225" y="1432712"/>
              <a:ext cx="3073622" cy="3295347"/>
              <a:chOff x="3035225" y="1432712"/>
              <a:chExt cx="3073622" cy="3295347"/>
            </a:xfrm>
          </p:grpSpPr>
          <p:sp>
            <p:nvSpPr>
              <p:cNvPr id="14" name="Google Shape;1361;p22">
                <a:extLst>
                  <a:ext uri="{FF2B5EF4-FFF2-40B4-BE49-F238E27FC236}">
                    <a16:creationId xmlns:a16="http://schemas.microsoft.com/office/drawing/2014/main" id="{700B22AD-24F6-48F8-9468-4A74C1EBA5B5}"/>
                  </a:ext>
                </a:extLst>
              </p:cNvPr>
              <p:cNvSpPr/>
              <p:nvPr/>
            </p:nvSpPr>
            <p:spPr>
              <a:xfrm>
                <a:off x="3035225" y="4465820"/>
                <a:ext cx="3073622" cy="262239"/>
              </a:xfrm>
              <a:custGeom>
                <a:avLst/>
                <a:gdLst/>
                <a:ahLst/>
                <a:cxnLst/>
                <a:rect l="l" t="t" r="r" b="b"/>
                <a:pathLst>
                  <a:path w="42568" h="3632" extrusionOk="0">
                    <a:moveTo>
                      <a:pt x="21278" y="0"/>
                    </a:moveTo>
                    <a:lnTo>
                      <a:pt x="19099" y="12"/>
                    </a:lnTo>
                    <a:lnTo>
                      <a:pt x="14932" y="72"/>
                    </a:lnTo>
                    <a:lnTo>
                      <a:pt x="11122" y="203"/>
                    </a:lnTo>
                    <a:lnTo>
                      <a:pt x="7716" y="369"/>
                    </a:lnTo>
                    <a:lnTo>
                      <a:pt x="4835" y="596"/>
                    </a:lnTo>
                    <a:lnTo>
                      <a:pt x="2537" y="858"/>
                    </a:lnTo>
                    <a:lnTo>
                      <a:pt x="918" y="1143"/>
                    </a:lnTo>
                    <a:lnTo>
                      <a:pt x="239" y="1382"/>
                    </a:lnTo>
                    <a:lnTo>
                      <a:pt x="13" y="1536"/>
                    </a:lnTo>
                    <a:lnTo>
                      <a:pt x="1" y="1632"/>
                    </a:lnTo>
                    <a:lnTo>
                      <a:pt x="13" y="1715"/>
                    </a:lnTo>
                    <a:lnTo>
                      <a:pt x="239" y="1882"/>
                    </a:lnTo>
                    <a:lnTo>
                      <a:pt x="918" y="2144"/>
                    </a:lnTo>
                    <a:lnTo>
                      <a:pt x="2537" y="2489"/>
                    </a:lnTo>
                    <a:lnTo>
                      <a:pt x="4835" y="2810"/>
                    </a:lnTo>
                    <a:lnTo>
                      <a:pt x="7716" y="3108"/>
                    </a:lnTo>
                    <a:lnTo>
                      <a:pt x="11122" y="3346"/>
                    </a:lnTo>
                    <a:lnTo>
                      <a:pt x="14932" y="3525"/>
                    </a:lnTo>
                    <a:lnTo>
                      <a:pt x="19099" y="3632"/>
                    </a:lnTo>
                    <a:lnTo>
                      <a:pt x="23469" y="3632"/>
                    </a:lnTo>
                    <a:lnTo>
                      <a:pt x="27624" y="3525"/>
                    </a:lnTo>
                    <a:lnTo>
                      <a:pt x="31447" y="3346"/>
                    </a:lnTo>
                    <a:lnTo>
                      <a:pt x="34840" y="3108"/>
                    </a:lnTo>
                    <a:lnTo>
                      <a:pt x="37733" y="2810"/>
                    </a:lnTo>
                    <a:lnTo>
                      <a:pt x="40019" y="2489"/>
                    </a:lnTo>
                    <a:lnTo>
                      <a:pt x="41639" y="2144"/>
                    </a:lnTo>
                    <a:lnTo>
                      <a:pt x="42329" y="1882"/>
                    </a:lnTo>
                    <a:lnTo>
                      <a:pt x="42544" y="1715"/>
                    </a:lnTo>
                    <a:lnTo>
                      <a:pt x="42567" y="1632"/>
                    </a:lnTo>
                    <a:lnTo>
                      <a:pt x="42544" y="1536"/>
                    </a:lnTo>
                    <a:lnTo>
                      <a:pt x="42329" y="1370"/>
                    </a:lnTo>
                    <a:lnTo>
                      <a:pt x="41639" y="1143"/>
                    </a:lnTo>
                    <a:lnTo>
                      <a:pt x="40019" y="846"/>
                    </a:lnTo>
                    <a:lnTo>
                      <a:pt x="37733" y="584"/>
                    </a:lnTo>
                    <a:lnTo>
                      <a:pt x="34840" y="369"/>
                    </a:lnTo>
                    <a:lnTo>
                      <a:pt x="31447" y="191"/>
                    </a:lnTo>
                    <a:lnTo>
                      <a:pt x="27624" y="72"/>
                    </a:lnTo>
                    <a:lnTo>
                      <a:pt x="23469" y="12"/>
                    </a:lnTo>
                    <a:lnTo>
                      <a:pt x="21278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" name="Google Shape;1362;p22">
                <a:extLst>
                  <a:ext uri="{FF2B5EF4-FFF2-40B4-BE49-F238E27FC236}">
                    <a16:creationId xmlns:a16="http://schemas.microsoft.com/office/drawing/2014/main" id="{F8A749FE-03B9-4263-A8D2-EC79A83F11C3}"/>
                  </a:ext>
                </a:extLst>
              </p:cNvPr>
              <p:cNvSpPr/>
              <p:nvPr/>
            </p:nvSpPr>
            <p:spPr>
              <a:xfrm>
                <a:off x="3329713" y="2916593"/>
                <a:ext cx="2484646" cy="1805"/>
              </a:xfrm>
              <a:custGeom>
                <a:avLst/>
                <a:gdLst/>
                <a:ahLst/>
                <a:cxnLst/>
                <a:rect l="l" t="t" r="r" b="b"/>
                <a:pathLst>
                  <a:path w="34411" h="25" extrusionOk="0">
                    <a:moveTo>
                      <a:pt x="0" y="0"/>
                    </a:moveTo>
                    <a:lnTo>
                      <a:pt x="0" y="24"/>
                    </a:lnTo>
                    <a:lnTo>
                      <a:pt x="34411" y="24"/>
                    </a:lnTo>
                    <a:lnTo>
                      <a:pt x="34411" y="0"/>
                    </a:lnTo>
                    <a:close/>
                  </a:path>
                </a:pathLst>
              </a:custGeom>
              <a:solidFill>
                <a:srgbClr val="28D7C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" name="Google Shape;1363;p22">
                <a:extLst>
                  <a:ext uri="{FF2B5EF4-FFF2-40B4-BE49-F238E27FC236}">
                    <a16:creationId xmlns:a16="http://schemas.microsoft.com/office/drawing/2014/main" id="{4998160B-B507-43A3-BBAF-795842CBAEF4}"/>
                  </a:ext>
                </a:extLst>
              </p:cNvPr>
              <p:cNvSpPr/>
              <p:nvPr/>
            </p:nvSpPr>
            <p:spPr>
              <a:xfrm>
                <a:off x="3402351" y="1527300"/>
                <a:ext cx="2339370" cy="527006"/>
              </a:xfrm>
              <a:custGeom>
                <a:avLst/>
                <a:gdLst/>
                <a:ahLst/>
                <a:cxnLst/>
                <a:rect l="l" t="t" r="r" b="b"/>
                <a:pathLst>
                  <a:path w="32399" h="7299" extrusionOk="0">
                    <a:moveTo>
                      <a:pt x="4072" y="0"/>
                    </a:moveTo>
                    <a:lnTo>
                      <a:pt x="4072" y="4132"/>
                    </a:lnTo>
                    <a:lnTo>
                      <a:pt x="3751" y="4227"/>
                    </a:lnTo>
                    <a:lnTo>
                      <a:pt x="3132" y="4477"/>
                    </a:lnTo>
                    <a:lnTo>
                      <a:pt x="2548" y="4775"/>
                    </a:lnTo>
                    <a:lnTo>
                      <a:pt x="1989" y="5132"/>
                    </a:lnTo>
                    <a:lnTo>
                      <a:pt x="1465" y="5537"/>
                    </a:lnTo>
                    <a:lnTo>
                      <a:pt x="988" y="5989"/>
                    </a:lnTo>
                    <a:lnTo>
                      <a:pt x="560" y="6477"/>
                    </a:lnTo>
                    <a:lnTo>
                      <a:pt x="167" y="7013"/>
                    </a:lnTo>
                    <a:lnTo>
                      <a:pt x="0" y="7299"/>
                    </a:lnTo>
                    <a:lnTo>
                      <a:pt x="32398" y="7299"/>
                    </a:lnTo>
                    <a:lnTo>
                      <a:pt x="32220" y="7013"/>
                    </a:lnTo>
                    <a:lnTo>
                      <a:pt x="31827" y="6477"/>
                    </a:lnTo>
                    <a:lnTo>
                      <a:pt x="31374" y="5977"/>
                    </a:lnTo>
                    <a:lnTo>
                      <a:pt x="30886" y="5513"/>
                    </a:lnTo>
                    <a:lnTo>
                      <a:pt x="30350" y="5108"/>
                    </a:lnTo>
                    <a:lnTo>
                      <a:pt x="29767" y="4751"/>
                    </a:lnTo>
                    <a:lnTo>
                      <a:pt x="29148" y="4453"/>
                    </a:lnTo>
                    <a:lnTo>
                      <a:pt x="28493" y="4215"/>
                    </a:lnTo>
                    <a:lnTo>
                      <a:pt x="28160" y="4120"/>
                    </a:lnTo>
                    <a:lnTo>
                      <a:pt x="28160" y="0"/>
                    </a:lnTo>
                    <a:close/>
                  </a:path>
                </a:pathLst>
              </a:custGeom>
              <a:solidFill>
                <a:srgbClr val="45CDD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7" name="Google Shape;1364;p22">
                <a:extLst>
                  <a:ext uri="{FF2B5EF4-FFF2-40B4-BE49-F238E27FC236}">
                    <a16:creationId xmlns:a16="http://schemas.microsoft.com/office/drawing/2014/main" id="{63DE772D-C6EB-4F83-9B84-96D79FE804C3}"/>
                  </a:ext>
                </a:extLst>
              </p:cNvPr>
              <p:cNvSpPr/>
              <p:nvPr/>
            </p:nvSpPr>
            <p:spPr>
              <a:xfrm>
                <a:off x="3329713" y="2054251"/>
                <a:ext cx="2484646" cy="429966"/>
              </a:xfrm>
              <a:custGeom>
                <a:avLst/>
                <a:gdLst/>
                <a:ahLst/>
                <a:cxnLst/>
                <a:rect l="l" t="t" r="r" b="b"/>
                <a:pathLst>
                  <a:path w="34411" h="5955" extrusionOk="0">
                    <a:moveTo>
                      <a:pt x="1000" y="1"/>
                    </a:moveTo>
                    <a:lnTo>
                      <a:pt x="762" y="418"/>
                    </a:lnTo>
                    <a:lnTo>
                      <a:pt x="393" y="1299"/>
                    </a:lnTo>
                    <a:lnTo>
                      <a:pt x="143" y="2228"/>
                    </a:lnTo>
                    <a:lnTo>
                      <a:pt x="12" y="3204"/>
                    </a:lnTo>
                    <a:lnTo>
                      <a:pt x="0" y="3716"/>
                    </a:lnTo>
                    <a:lnTo>
                      <a:pt x="0" y="5954"/>
                    </a:lnTo>
                    <a:lnTo>
                      <a:pt x="34411" y="5954"/>
                    </a:lnTo>
                    <a:lnTo>
                      <a:pt x="34411" y="3716"/>
                    </a:lnTo>
                    <a:lnTo>
                      <a:pt x="34399" y="3204"/>
                    </a:lnTo>
                    <a:lnTo>
                      <a:pt x="34268" y="2228"/>
                    </a:lnTo>
                    <a:lnTo>
                      <a:pt x="34006" y="1287"/>
                    </a:lnTo>
                    <a:lnTo>
                      <a:pt x="33637" y="418"/>
                    </a:lnTo>
                    <a:lnTo>
                      <a:pt x="33398" y="1"/>
                    </a:lnTo>
                    <a:close/>
                  </a:path>
                </a:pathLst>
              </a:custGeom>
              <a:solidFill>
                <a:srgbClr val="FF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2800" b="1" dirty="0">
                    <a:latin typeface="Cooper Black" panose="0208090404030B020404" pitchFamily="18" charset="0"/>
                    <a:sym typeface="Fira Sans Extra Condensed"/>
                  </a:rPr>
                  <a:t>01</a:t>
                </a:r>
                <a:endParaRPr sz="2800" dirty="0">
                  <a:latin typeface="Cooper Black" panose="0208090404030B020404" pitchFamily="18" charset="0"/>
                </a:endParaRPr>
              </a:p>
            </p:txBody>
          </p:sp>
          <p:sp>
            <p:nvSpPr>
              <p:cNvPr id="18" name="Google Shape;1365;p22">
                <a:extLst>
                  <a:ext uri="{FF2B5EF4-FFF2-40B4-BE49-F238E27FC236}">
                    <a16:creationId xmlns:a16="http://schemas.microsoft.com/office/drawing/2014/main" id="{50DAE812-B98F-419A-A795-5FCC0876FD72}"/>
                  </a:ext>
                </a:extLst>
              </p:cNvPr>
              <p:cNvSpPr/>
              <p:nvPr/>
            </p:nvSpPr>
            <p:spPr>
              <a:xfrm>
                <a:off x="3329725" y="2484225"/>
                <a:ext cx="2484646" cy="432424"/>
              </a:xfrm>
              <a:custGeom>
                <a:avLst/>
                <a:gdLst/>
                <a:ahLst/>
                <a:cxnLst/>
                <a:rect l="l" t="t" r="r" b="b"/>
                <a:pathLst>
                  <a:path w="34411" h="5954" extrusionOk="0">
                    <a:moveTo>
                      <a:pt x="0" y="0"/>
                    </a:moveTo>
                    <a:lnTo>
                      <a:pt x="0" y="5953"/>
                    </a:lnTo>
                    <a:lnTo>
                      <a:pt x="34411" y="5953"/>
                    </a:lnTo>
                    <a:lnTo>
                      <a:pt x="34411" y="0"/>
                    </a:lnTo>
                    <a:close/>
                  </a:path>
                </a:pathLst>
              </a:custGeom>
              <a:solidFill>
                <a:srgbClr val="FFFF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2800" b="1" dirty="0">
                    <a:latin typeface="Cooper Black" panose="0208090404030B020404" pitchFamily="18" charset="0"/>
                    <a:sym typeface="Fira Sans Extra Condensed"/>
                  </a:rPr>
                  <a:t>02</a:t>
                </a:r>
                <a:endParaRPr sz="2800" dirty="0">
                  <a:latin typeface="Cooper Black" panose="0208090404030B020404" pitchFamily="18" charset="0"/>
                </a:endParaRPr>
              </a:p>
            </p:txBody>
          </p:sp>
          <p:sp>
            <p:nvSpPr>
              <p:cNvPr id="19" name="Google Shape;1366;p22">
                <a:extLst>
                  <a:ext uri="{FF2B5EF4-FFF2-40B4-BE49-F238E27FC236}">
                    <a16:creationId xmlns:a16="http://schemas.microsoft.com/office/drawing/2014/main" id="{6EC9AF54-9D2F-4CA0-9DDB-87871AD57687}"/>
                  </a:ext>
                </a:extLst>
              </p:cNvPr>
              <p:cNvSpPr/>
              <p:nvPr/>
            </p:nvSpPr>
            <p:spPr>
              <a:xfrm>
                <a:off x="3329713" y="2917460"/>
                <a:ext cx="2484646" cy="429894"/>
              </a:xfrm>
              <a:custGeom>
                <a:avLst/>
                <a:gdLst/>
                <a:ahLst/>
                <a:cxnLst/>
                <a:rect l="l" t="t" r="r" b="b"/>
                <a:pathLst>
                  <a:path w="34411" h="5954" extrusionOk="0">
                    <a:moveTo>
                      <a:pt x="0" y="0"/>
                    </a:moveTo>
                    <a:lnTo>
                      <a:pt x="0" y="5954"/>
                    </a:lnTo>
                    <a:lnTo>
                      <a:pt x="34411" y="5954"/>
                    </a:lnTo>
                    <a:lnTo>
                      <a:pt x="34411" y="0"/>
                    </a:lnTo>
                    <a:close/>
                  </a:path>
                </a:pathLst>
              </a:custGeom>
              <a:solidFill>
                <a:srgbClr val="21DF0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2800" b="1" dirty="0">
                    <a:latin typeface="Cooper Black" panose="0208090404030B020404" pitchFamily="18" charset="0"/>
                    <a:sym typeface="Fira Sans Extra Condensed"/>
                  </a:rPr>
                  <a:t>03</a:t>
                </a:r>
                <a:endParaRPr sz="2800" dirty="0">
                  <a:latin typeface="Cooper Black" panose="0208090404030B020404" pitchFamily="18" charset="0"/>
                </a:endParaRPr>
              </a:p>
            </p:txBody>
          </p:sp>
          <p:sp>
            <p:nvSpPr>
              <p:cNvPr id="20" name="Google Shape;1367;p22">
                <a:extLst>
                  <a:ext uri="{FF2B5EF4-FFF2-40B4-BE49-F238E27FC236}">
                    <a16:creationId xmlns:a16="http://schemas.microsoft.com/office/drawing/2014/main" id="{AF3775BE-63EF-46BF-891E-F4181D55B4C4}"/>
                  </a:ext>
                </a:extLst>
              </p:cNvPr>
              <p:cNvSpPr/>
              <p:nvPr/>
            </p:nvSpPr>
            <p:spPr>
              <a:xfrm>
                <a:off x="3329725" y="3347375"/>
                <a:ext cx="2484646" cy="432424"/>
              </a:xfrm>
              <a:custGeom>
                <a:avLst/>
                <a:gdLst/>
                <a:ahLst/>
                <a:cxnLst/>
                <a:rect l="l" t="t" r="r" b="b"/>
                <a:pathLst>
                  <a:path w="34411" h="5954" extrusionOk="0">
                    <a:moveTo>
                      <a:pt x="0" y="0"/>
                    </a:moveTo>
                    <a:lnTo>
                      <a:pt x="0" y="5954"/>
                    </a:lnTo>
                    <a:lnTo>
                      <a:pt x="34411" y="5954"/>
                    </a:lnTo>
                    <a:lnTo>
                      <a:pt x="34411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2800" b="1" dirty="0">
                    <a:latin typeface="Cooper Black" panose="0208090404030B020404" pitchFamily="18" charset="0"/>
                    <a:sym typeface="Fira Sans Extra Condensed"/>
                  </a:rPr>
                  <a:t>04</a:t>
                </a:r>
                <a:endParaRPr sz="2800" dirty="0">
                  <a:latin typeface="Cooper Black" panose="0208090404030B020404" pitchFamily="18" charset="0"/>
                </a:endParaRPr>
              </a:p>
            </p:txBody>
          </p:sp>
          <p:sp>
            <p:nvSpPr>
              <p:cNvPr id="21" name="Google Shape;1368;p22">
                <a:extLst>
                  <a:ext uri="{FF2B5EF4-FFF2-40B4-BE49-F238E27FC236}">
                    <a16:creationId xmlns:a16="http://schemas.microsoft.com/office/drawing/2014/main" id="{1515CDFB-2BB6-42A7-AFDD-8FD04B86A38C}"/>
                  </a:ext>
                </a:extLst>
              </p:cNvPr>
              <p:cNvSpPr/>
              <p:nvPr/>
            </p:nvSpPr>
            <p:spPr>
              <a:xfrm>
                <a:off x="3329725" y="3778925"/>
                <a:ext cx="2484646" cy="432424"/>
              </a:xfrm>
              <a:custGeom>
                <a:avLst/>
                <a:gdLst/>
                <a:ahLst/>
                <a:cxnLst/>
                <a:rect l="l" t="t" r="r" b="b"/>
                <a:pathLst>
                  <a:path w="34411" h="5954" extrusionOk="0">
                    <a:moveTo>
                      <a:pt x="0" y="1"/>
                    </a:moveTo>
                    <a:lnTo>
                      <a:pt x="0" y="4692"/>
                    </a:lnTo>
                    <a:lnTo>
                      <a:pt x="0" y="5013"/>
                    </a:lnTo>
                    <a:lnTo>
                      <a:pt x="60" y="5644"/>
                    </a:lnTo>
                    <a:lnTo>
                      <a:pt x="119" y="5954"/>
                    </a:lnTo>
                    <a:lnTo>
                      <a:pt x="34291" y="5954"/>
                    </a:lnTo>
                    <a:lnTo>
                      <a:pt x="34339" y="5644"/>
                    </a:lnTo>
                    <a:lnTo>
                      <a:pt x="34399" y="5013"/>
                    </a:lnTo>
                    <a:lnTo>
                      <a:pt x="34411" y="4692"/>
                    </a:lnTo>
                    <a:lnTo>
                      <a:pt x="34411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2800" b="1" dirty="0">
                    <a:latin typeface="Cooper Black" panose="0208090404030B020404" pitchFamily="18" charset="0"/>
                    <a:sym typeface="Fira Sans Extra Condensed"/>
                  </a:rPr>
                  <a:t>05</a:t>
                </a:r>
                <a:endParaRPr sz="2800" dirty="0">
                  <a:latin typeface="Cooper Black" panose="0208090404030B020404" pitchFamily="18" charset="0"/>
                </a:endParaRPr>
              </a:p>
            </p:txBody>
          </p:sp>
          <p:sp>
            <p:nvSpPr>
              <p:cNvPr id="22" name="Google Shape;1369;p22">
                <a:extLst>
                  <a:ext uri="{FF2B5EF4-FFF2-40B4-BE49-F238E27FC236}">
                    <a16:creationId xmlns:a16="http://schemas.microsoft.com/office/drawing/2014/main" id="{8BEFD47D-DC5F-4A73-BA27-306DB91A10A9}"/>
                  </a:ext>
                </a:extLst>
              </p:cNvPr>
              <p:cNvSpPr/>
              <p:nvPr/>
            </p:nvSpPr>
            <p:spPr>
              <a:xfrm>
                <a:off x="3338300" y="4211350"/>
                <a:ext cx="2467461" cy="426455"/>
              </a:xfrm>
              <a:custGeom>
                <a:avLst/>
                <a:gdLst/>
                <a:ahLst/>
                <a:cxnLst/>
                <a:rect l="l" t="t" r="r" b="b"/>
                <a:pathLst>
                  <a:path w="34173" h="5871" extrusionOk="0">
                    <a:moveTo>
                      <a:pt x="0" y="1"/>
                    </a:moveTo>
                    <a:lnTo>
                      <a:pt x="60" y="310"/>
                    </a:lnTo>
                    <a:lnTo>
                      <a:pt x="226" y="906"/>
                    </a:lnTo>
                    <a:lnTo>
                      <a:pt x="584" y="1775"/>
                    </a:lnTo>
                    <a:lnTo>
                      <a:pt x="1215" y="2846"/>
                    </a:lnTo>
                    <a:lnTo>
                      <a:pt x="2012" y="3775"/>
                    </a:lnTo>
                    <a:lnTo>
                      <a:pt x="2965" y="4561"/>
                    </a:lnTo>
                    <a:lnTo>
                      <a:pt x="4036" y="5192"/>
                    </a:lnTo>
                    <a:lnTo>
                      <a:pt x="5203" y="5621"/>
                    </a:lnTo>
                    <a:lnTo>
                      <a:pt x="6144" y="5811"/>
                    </a:lnTo>
                    <a:lnTo>
                      <a:pt x="6787" y="5871"/>
                    </a:lnTo>
                    <a:lnTo>
                      <a:pt x="27528" y="5871"/>
                    </a:lnTo>
                    <a:lnTo>
                      <a:pt x="28171" y="5811"/>
                    </a:lnTo>
                    <a:lnTo>
                      <a:pt x="28791" y="5692"/>
                    </a:lnTo>
                    <a:lnTo>
                      <a:pt x="29398" y="5525"/>
                    </a:lnTo>
                    <a:lnTo>
                      <a:pt x="30255" y="5192"/>
                    </a:lnTo>
                    <a:lnTo>
                      <a:pt x="31303" y="4561"/>
                    </a:lnTo>
                    <a:lnTo>
                      <a:pt x="32220" y="3775"/>
                    </a:lnTo>
                    <a:lnTo>
                      <a:pt x="33006" y="2846"/>
                    </a:lnTo>
                    <a:lnTo>
                      <a:pt x="33613" y="1775"/>
                    </a:lnTo>
                    <a:lnTo>
                      <a:pt x="34041" y="608"/>
                    </a:lnTo>
                    <a:lnTo>
                      <a:pt x="34172" y="1"/>
                    </a:lnTo>
                    <a:close/>
                  </a:path>
                </a:pathLst>
              </a:custGeom>
              <a:solidFill>
                <a:srgbClr val="FFC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2800" b="1" dirty="0">
                    <a:latin typeface="Cooper Black" panose="0208090404030B020404" pitchFamily="18" charset="0"/>
                    <a:sym typeface="Fira Sans Extra Condensed"/>
                  </a:rPr>
                  <a:t>06</a:t>
                </a:r>
                <a:endParaRPr sz="2800" dirty="0">
                  <a:latin typeface="Cooper Black" panose="0208090404030B020404" pitchFamily="18" charset="0"/>
                </a:endParaRPr>
              </a:p>
            </p:txBody>
          </p:sp>
          <p:sp>
            <p:nvSpPr>
              <p:cNvPr id="23" name="Google Shape;1370;p22">
                <a:extLst>
                  <a:ext uri="{FF2B5EF4-FFF2-40B4-BE49-F238E27FC236}">
                    <a16:creationId xmlns:a16="http://schemas.microsoft.com/office/drawing/2014/main" id="{99A48974-4E2B-49A9-AAD6-91497E75B591}"/>
                  </a:ext>
                </a:extLst>
              </p:cNvPr>
              <p:cNvSpPr/>
              <p:nvPr/>
            </p:nvSpPr>
            <p:spPr>
              <a:xfrm>
                <a:off x="3690774" y="1657125"/>
                <a:ext cx="1762524" cy="82600"/>
              </a:xfrm>
              <a:custGeom>
                <a:avLst/>
                <a:gdLst/>
                <a:ahLst/>
                <a:cxnLst/>
                <a:rect l="l" t="t" r="r" b="b"/>
                <a:pathLst>
                  <a:path w="24410" h="1144" extrusionOk="0">
                    <a:moveTo>
                      <a:pt x="0" y="0"/>
                    </a:moveTo>
                    <a:lnTo>
                      <a:pt x="0" y="1143"/>
                    </a:lnTo>
                    <a:lnTo>
                      <a:pt x="24409" y="1143"/>
                    </a:lnTo>
                    <a:lnTo>
                      <a:pt x="24409" y="0"/>
                    </a:lnTo>
                    <a:close/>
                  </a:path>
                </a:pathLst>
              </a:custGeom>
              <a:solidFill>
                <a:srgbClr val="28D7C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" name="Google Shape;1371;p22">
                <a:extLst>
                  <a:ext uri="{FF2B5EF4-FFF2-40B4-BE49-F238E27FC236}">
                    <a16:creationId xmlns:a16="http://schemas.microsoft.com/office/drawing/2014/main" id="{9F183DC6-5898-4E7A-9977-673FD23254CC}"/>
                  </a:ext>
                </a:extLst>
              </p:cNvPr>
              <p:cNvSpPr/>
              <p:nvPr/>
            </p:nvSpPr>
            <p:spPr>
              <a:xfrm>
                <a:off x="3566545" y="1432712"/>
                <a:ext cx="2010981" cy="389532"/>
              </a:xfrm>
              <a:custGeom>
                <a:avLst/>
                <a:gdLst/>
                <a:ahLst/>
                <a:cxnLst/>
                <a:rect l="l" t="t" r="r" b="b"/>
                <a:pathLst>
                  <a:path w="27851" h="5395" extrusionOk="0">
                    <a:moveTo>
                      <a:pt x="358" y="0"/>
                    </a:moveTo>
                    <a:lnTo>
                      <a:pt x="203" y="72"/>
                    </a:lnTo>
                    <a:lnTo>
                      <a:pt x="84" y="191"/>
                    </a:lnTo>
                    <a:lnTo>
                      <a:pt x="13" y="346"/>
                    </a:lnTo>
                    <a:lnTo>
                      <a:pt x="1" y="441"/>
                    </a:lnTo>
                    <a:lnTo>
                      <a:pt x="1" y="4954"/>
                    </a:lnTo>
                    <a:lnTo>
                      <a:pt x="13" y="5037"/>
                    </a:lnTo>
                    <a:lnTo>
                      <a:pt x="72" y="5204"/>
                    </a:lnTo>
                    <a:lnTo>
                      <a:pt x="191" y="5323"/>
                    </a:lnTo>
                    <a:lnTo>
                      <a:pt x="358" y="5394"/>
                    </a:lnTo>
                    <a:lnTo>
                      <a:pt x="27493" y="5394"/>
                    </a:lnTo>
                    <a:lnTo>
                      <a:pt x="27648" y="5323"/>
                    </a:lnTo>
                    <a:lnTo>
                      <a:pt x="27779" y="5204"/>
                    </a:lnTo>
                    <a:lnTo>
                      <a:pt x="27839" y="5049"/>
                    </a:lnTo>
                    <a:lnTo>
                      <a:pt x="27850" y="4954"/>
                    </a:lnTo>
                    <a:lnTo>
                      <a:pt x="27850" y="441"/>
                    </a:lnTo>
                    <a:lnTo>
                      <a:pt x="27839" y="358"/>
                    </a:lnTo>
                    <a:lnTo>
                      <a:pt x="27779" y="191"/>
                    </a:lnTo>
                    <a:lnTo>
                      <a:pt x="27660" y="72"/>
                    </a:lnTo>
                    <a:lnTo>
                      <a:pt x="27493" y="0"/>
                    </a:lnTo>
                    <a:close/>
                  </a:path>
                </a:pathLst>
              </a:custGeom>
              <a:solidFill>
                <a:srgbClr val="BC701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5" name="Google Shape;1372;p22">
                <a:extLst>
                  <a:ext uri="{FF2B5EF4-FFF2-40B4-BE49-F238E27FC236}">
                    <a16:creationId xmlns:a16="http://schemas.microsoft.com/office/drawing/2014/main" id="{91D59BF8-3533-4939-AF12-8986318EC18F}"/>
                  </a:ext>
                </a:extLst>
              </p:cNvPr>
              <p:cNvSpPr/>
              <p:nvPr/>
            </p:nvSpPr>
            <p:spPr>
              <a:xfrm>
                <a:off x="3561816" y="1510910"/>
                <a:ext cx="2020440" cy="232203"/>
              </a:xfrm>
              <a:custGeom>
                <a:avLst/>
                <a:gdLst/>
                <a:ahLst/>
                <a:cxnLst/>
                <a:rect l="l" t="t" r="r" b="b"/>
                <a:pathLst>
                  <a:path w="27982" h="3216" extrusionOk="0">
                    <a:moveTo>
                      <a:pt x="1" y="1"/>
                    </a:moveTo>
                    <a:lnTo>
                      <a:pt x="1" y="3216"/>
                    </a:lnTo>
                    <a:lnTo>
                      <a:pt x="27981" y="3216"/>
                    </a:lnTo>
                    <a:lnTo>
                      <a:pt x="27981" y="1"/>
                    </a:lnTo>
                    <a:close/>
                  </a:path>
                </a:pathLst>
              </a:custGeom>
              <a:solidFill>
                <a:srgbClr val="DB945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pic>
        <p:nvPicPr>
          <p:cNvPr id="2" name="Picture 1">
            <a:extLst>
              <a:ext uri="{FF2B5EF4-FFF2-40B4-BE49-F238E27FC236}">
                <a16:creationId xmlns:a16="http://schemas.microsoft.com/office/drawing/2014/main" id="{675A2E3E-2E44-01B2-9373-5B95771B33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2063" y="225033"/>
            <a:ext cx="1618890" cy="1618890"/>
          </a:xfrm>
          <a:prstGeom prst="rect">
            <a:avLst/>
          </a:prstGeom>
        </p:spPr>
      </p:pic>
      <p:sp>
        <p:nvSpPr>
          <p:cNvPr id="38" name="TextBox 37">
            <a:extLst>
              <a:ext uri="{FF2B5EF4-FFF2-40B4-BE49-F238E27FC236}">
                <a16:creationId xmlns:a16="http://schemas.microsoft.com/office/drawing/2014/main" id="{0660667E-887F-0D3C-BA56-D9EA56913F4F}"/>
              </a:ext>
            </a:extLst>
          </p:cNvPr>
          <p:cNvSpPr txBox="1"/>
          <p:nvPr/>
        </p:nvSpPr>
        <p:spPr>
          <a:xfrm>
            <a:off x="1715682" y="2452710"/>
            <a:ext cx="1736759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200" b="1" dirty="0">
                <a:latin typeface="Archivo Narrow" panose="020B0604020202020204" charset="0"/>
                <a:cs typeface="Archivo Narrow" panose="020B0604020202020204" charset="0"/>
              </a:rPr>
              <a:t>Direct Tax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5AD20345-3565-41DC-90A3-A55D42339AAC}"/>
              </a:ext>
            </a:extLst>
          </p:cNvPr>
          <p:cNvSpPr txBox="1"/>
          <p:nvPr/>
        </p:nvSpPr>
        <p:spPr>
          <a:xfrm>
            <a:off x="8989710" y="2500204"/>
            <a:ext cx="3061243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200" b="1" dirty="0">
                <a:latin typeface="Archivo Narrow" panose="020B0604020202020204" charset="0"/>
                <a:cs typeface="Archivo Narrow" panose="020B0604020202020204" charset="0"/>
              </a:rPr>
              <a:t>Income-tax Act, 1961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AB99935E-BAEE-5E08-824B-BC5E2D763141}"/>
              </a:ext>
            </a:extLst>
          </p:cNvPr>
          <p:cNvSpPr txBox="1"/>
          <p:nvPr/>
        </p:nvSpPr>
        <p:spPr>
          <a:xfrm>
            <a:off x="-416955" y="3951114"/>
            <a:ext cx="4178305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200" b="1" dirty="0">
                <a:latin typeface="Archivo Narrow" panose="020B0604020202020204" charset="0"/>
                <a:cs typeface="Archivo Narrow" panose="020B0604020202020204" charset="0"/>
              </a:rPr>
              <a:t>Income tax Rules,1962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215D9B59-765C-1F83-D8F9-18AF335A3D6F}"/>
              </a:ext>
            </a:extLst>
          </p:cNvPr>
          <p:cNvSpPr txBox="1"/>
          <p:nvPr/>
        </p:nvSpPr>
        <p:spPr>
          <a:xfrm>
            <a:off x="8993974" y="3974554"/>
            <a:ext cx="2685835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200" b="1" dirty="0">
                <a:latin typeface="Archivo Narrow" panose="020B0604020202020204" charset="0"/>
                <a:cs typeface="Archivo Narrow" panose="020B0604020202020204" charset="0"/>
              </a:rPr>
              <a:t>Circulars of CBDT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1334EC12-B7C1-CC35-97B5-AE154B0EE49A}"/>
              </a:ext>
            </a:extLst>
          </p:cNvPr>
          <p:cNvSpPr txBox="1"/>
          <p:nvPr/>
        </p:nvSpPr>
        <p:spPr>
          <a:xfrm>
            <a:off x="25860" y="5347561"/>
            <a:ext cx="3426581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200" b="1" dirty="0">
                <a:latin typeface="Archivo Narrow" panose="020B0604020202020204" charset="0"/>
                <a:cs typeface="Archivo Narrow" panose="020B0604020202020204" charset="0"/>
              </a:rPr>
              <a:t>Past court decisions published in CTR or ITR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F72A84D2-895C-F56F-8DB0-F4DDEB6FC470}"/>
              </a:ext>
            </a:extLst>
          </p:cNvPr>
          <p:cNvSpPr txBox="1"/>
          <p:nvPr/>
        </p:nvSpPr>
        <p:spPr>
          <a:xfrm>
            <a:off x="9041514" y="5434993"/>
            <a:ext cx="2449759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200" b="1" dirty="0">
                <a:latin typeface="Archivo Narrow" panose="020B0604020202020204" charset="0"/>
                <a:cs typeface="Archivo Narrow" panose="020B0604020202020204" charset="0"/>
              </a:rPr>
              <a:t>The Finance Act</a:t>
            </a:r>
            <a:endParaRPr lang="en-IN" sz="2200" b="1" dirty="0">
              <a:latin typeface="Archivo Narrow" panose="020B0604020202020204" charset="0"/>
              <a:cs typeface="Archivo Narrow" panose="020B0604020202020204" charset="0"/>
            </a:endParaRPr>
          </a:p>
        </p:txBody>
      </p:sp>
      <p:grpSp>
        <p:nvGrpSpPr>
          <p:cNvPr id="49" name="Google Shape;9560;p85">
            <a:extLst>
              <a:ext uri="{FF2B5EF4-FFF2-40B4-BE49-F238E27FC236}">
                <a16:creationId xmlns:a16="http://schemas.microsoft.com/office/drawing/2014/main" id="{A3084C01-0D83-A2BE-B4F7-1A5EF3F5E195}"/>
              </a:ext>
            </a:extLst>
          </p:cNvPr>
          <p:cNvGrpSpPr/>
          <p:nvPr/>
        </p:nvGrpSpPr>
        <p:grpSpPr>
          <a:xfrm>
            <a:off x="11175940" y="5898838"/>
            <a:ext cx="824321" cy="774134"/>
            <a:chOff x="-31166825" y="1939525"/>
            <a:chExt cx="293800" cy="291425"/>
          </a:xfrm>
        </p:grpSpPr>
        <p:sp>
          <p:nvSpPr>
            <p:cNvPr id="50" name="Google Shape;9561;p85">
              <a:extLst>
                <a:ext uri="{FF2B5EF4-FFF2-40B4-BE49-F238E27FC236}">
                  <a16:creationId xmlns:a16="http://schemas.microsoft.com/office/drawing/2014/main" id="{63618344-1EB8-38C4-D2C0-5941F689AA06}"/>
                </a:ext>
              </a:extLst>
            </p:cNvPr>
            <p:cNvSpPr/>
            <p:nvPr/>
          </p:nvSpPr>
          <p:spPr>
            <a:xfrm>
              <a:off x="-31166825" y="1939525"/>
              <a:ext cx="224500" cy="291425"/>
            </a:xfrm>
            <a:custGeom>
              <a:avLst/>
              <a:gdLst/>
              <a:ahLst/>
              <a:cxnLst/>
              <a:rect l="l" t="t" r="r" b="b"/>
              <a:pathLst>
                <a:path w="8980" h="11657" extrusionOk="0">
                  <a:moveTo>
                    <a:pt x="5892" y="662"/>
                  </a:moveTo>
                  <a:cubicBezTo>
                    <a:pt x="6081" y="662"/>
                    <a:pt x="6239" y="819"/>
                    <a:pt x="6239" y="1040"/>
                  </a:cubicBezTo>
                  <a:lnTo>
                    <a:pt x="6239" y="1386"/>
                  </a:lnTo>
                  <a:lnTo>
                    <a:pt x="2805" y="1386"/>
                  </a:lnTo>
                  <a:lnTo>
                    <a:pt x="2805" y="1040"/>
                  </a:lnTo>
                  <a:cubicBezTo>
                    <a:pt x="2805" y="819"/>
                    <a:pt x="2962" y="662"/>
                    <a:pt x="3120" y="662"/>
                  </a:cubicBezTo>
                  <a:close/>
                  <a:moveTo>
                    <a:pt x="8035" y="1323"/>
                  </a:moveTo>
                  <a:cubicBezTo>
                    <a:pt x="8255" y="1323"/>
                    <a:pt x="8413" y="1512"/>
                    <a:pt x="8413" y="1701"/>
                  </a:cubicBezTo>
                  <a:lnTo>
                    <a:pt x="8413" y="10617"/>
                  </a:lnTo>
                  <a:cubicBezTo>
                    <a:pt x="8413" y="10838"/>
                    <a:pt x="8255" y="10995"/>
                    <a:pt x="8035" y="10995"/>
                  </a:cubicBezTo>
                  <a:lnTo>
                    <a:pt x="1166" y="10995"/>
                  </a:lnTo>
                  <a:cubicBezTo>
                    <a:pt x="946" y="10995"/>
                    <a:pt x="788" y="10838"/>
                    <a:pt x="788" y="10617"/>
                  </a:cubicBezTo>
                  <a:lnTo>
                    <a:pt x="788" y="1701"/>
                  </a:lnTo>
                  <a:lnTo>
                    <a:pt x="757" y="1701"/>
                  </a:lnTo>
                  <a:cubicBezTo>
                    <a:pt x="757" y="1512"/>
                    <a:pt x="914" y="1323"/>
                    <a:pt x="1103" y="1323"/>
                  </a:cubicBezTo>
                  <a:lnTo>
                    <a:pt x="2143" y="1323"/>
                  </a:lnTo>
                  <a:lnTo>
                    <a:pt x="2143" y="1701"/>
                  </a:lnTo>
                  <a:cubicBezTo>
                    <a:pt x="2143" y="1890"/>
                    <a:pt x="2301" y="2048"/>
                    <a:pt x="2490" y="2048"/>
                  </a:cubicBezTo>
                  <a:lnTo>
                    <a:pt x="6617" y="2048"/>
                  </a:lnTo>
                  <a:cubicBezTo>
                    <a:pt x="6837" y="2048"/>
                    <a:pt x="6995" y="1890"/>
                    <a:pt x="6995" y="1701"/>
                  </a:cubicBezTo>
                  <a:lnTo>
                    <a:pt x="6995" y="1323"/>
                  </a:lnTo>
                  <a:close/>
                  <a:moveTo>
                    <a:pt x="3120" y="0"/>
                  </a:moveTo>
                  <a:cubicBezTo>
                    <a:pt x="2679" y="0"/>
                    <a:pt x="2301" y="284"/>
                    <a:pt x="2143" y="662"/>
                  </a:cubicBezTo>
                  <a:lnTo>
                    <a:pt x="1040" y="662"/>
                  </a:lnTo>
                  <a:cubicBezTo>
                    <a:pt x="473" y="662"/>
                    <a:pt x="1" y="1134"/>
                    <a:pt x="1" y="1701"/>
                  </a:cubicBezTo>
                  <a:lnTo>
                    <a:pt x="1" y="10649"/>
                  </a:lnTo>
                  <a:cubicBezTo>
                    <a:pt x="64" y="11216"/>
                    <a:pt x="536" y="11657"/>
                    <a:pt x="1072" y="11657"/>
                  </a:cubicBezTo>
                  <a:lnTo>
                    <a:pt x="7971" y="11657"/>
                  </a:lnTo>
                  <a:cubicBezTo>
                    <a:pt x="8507" y="11657"/>
                    <a:pt x="8980" y="11184"/>
                    <a:pt x="8980" y="10649"/>
                  </a:cubicBezTo>
                  <a:lnTo>
                    <a:pt x="8980" y="1701"/>
                  </a:lnTo>
                  <a:cubicBezTo>
                    <a:pt x="8980" y="1134"/>
                    <a:pt x="8507" y="662"/>
                    <a:pt x="7971" y="662"/>
                  </a:cubicBezTo>
                  <a:lnTo>
                    <a:pt x="6869" y="662"/>
                  </a:lnTo>
                  <a:cubicBezTo>
                    <a:pt x="6711" y="284"/>
                    <a:pt x="6365" y="0"/>
                    <a:pt x="589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9562;p85">
              <a:extLst>
                <a:ext uri="{FF2B5EF4-FFF2-40B4-BE49-F238E27FC236}">
                  <a16:creationId xmlns:a16="http://schemas.microsoft.com/office/drawing/2014/main" id="{EAD52A17-6387-F54A-F2DD-1760A7A8463A}"/>
                </a:ext>
              </a:extLst>
            </p:cNvPr>
            <p:cNvSpPr/>
            <p:nvPr/>
          </p:nvSpPr>
          <p:spPr>
            <a:xfrm>
              <a:off x="-31131375" y="2145075"/>
              <a:ext cx="52800" cy="52800"/>
            </a:xfrm>
            <a:custGeom>
              <a:avLst/>
              <a:gdLst/>
              <a:ahLst/>
              <a:cxnLst/>
              <a:rect l="l" t="t" r="r" b="b"/>
              <a:pathLst>
                <a:path w="2112" h="2112" extrusionOk="0">
                  <a:moveTo>
                    <a:pt x="1355" y="726"/>
                  </a:moveTo>
                  <a:lnTo>
                    <a:pt x="1355" y="1387"/>
                  </a:lnTo>
                  <a:lnTo>
                    <a:pt x="694" y="1387"/>
                  </a:lnTo>
                  <a:lnTo>
                    <a:pt x="694" y="726"/>
                  </a:lnTo>
                  <a:close/>
                  <a:moveTo>
                    <a:pt x="379" y="1"/>
                  </a:moveTo>
                  <a:cubicBezTo>
                    <a:pt x="158" y="1"/>
                    <a:pt x="0" y="158"/>
                    <a:pt x="0" y="379"/>
                  </a:cubicBezTo>
                  <a:lnTo>
                    <a:pt x="0" y="1734"/>
                  </a:lnTo>
                  <a:cubicBezTo>
                    <a:pt x="0" y="1954"/>
                    <a:pt x="158" y="2112"/>
                    <a:pt x="379" y="2112"/>
                  </a:cubicBezTo>
                  <a:lnTo>
                    <a:pt x="1733" y="2112"/>
                  </a:lnTo>
                  <a:cubicBezTo>
                    <a:pt x="1954" y="2112"/>
                    <a:pt x="2111" y="1954"/>
                    <a:pt x="2111" y="1734"/>
                  </a:cubicBezTo>
                  <a:lnTo>
                    <a:pt x="2111" y="379"/>
                  </a:lnTo>
                  <a:cubicBezTo>
                    <a:pt x="2111" y="158"/>
                    <a:pt x="1954" y="1"/>
                    <a:pt x="173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9563;p85">
              <a:extLst>
                <a:ext uri="{FF2B5EF4-FFF2-40B4-BE49-F238E27FC236}">
                  <a16:creationId xmlns:a16="http://schemas.microsoft.com/office/drawing/2014/main" id="{6FB54E79-92E3-8A87-83BE-BD6DA8E0D6CB}"/>
                </a:ext>
              </a:extLst>
            </p:cNvPr>
            <p:cNvSpPr/>
            <p:nvPr/>
          </p:nvSpPr>
          <p:spPr>
            <a:xfrm>
              <a:off x="-31131375" y="2076550"/>
              <a:ext cx="52800" cy="52025"/>
            </a:xfrm>
            <a:custGeom>
              <a:avLst/>
              <a:gdLst/>
              <a:ahLst/>
              <a:cxnLst/>
              <a:rect l="l" t="t" r="r" b="b"/>
              <a:pathLst>
                <a:path w="2112" h="2081" extrusionOk="0">
                  <a:moveTo>
                    <a:pt x="1355" y="694"/>
                  </a:moveTo>
                  <a:lnTo>
                    <a:pt x="1355" y="1356"/>
                  </a:lnTo>
                  <a:lnTo>
                    <a:pt x="694" y="1356"/>
                  </a:lnTo>
                  <a:lnTo>
                    <a:pt x="694" y="694"/>
                  </a:lnTo>
                  <a:close/>
                  <a:moveTo>
                    <a:pt x="379" y="1"/>
                  </a:moveTo>
                  <a:cubicBezTo>
                    <a:pt x="158" y="1"/>
                    <a:pt x="0" y="159"/>
                    <a:pt x="0" y="348"/>
                  </a:cubicBezTo>
                  <a:lnTo>
                    <a:pt x="0" y="1734"/>
                  </a:lnTo>
                  <a:cubicBezTo>
                    <a:pt x="0" y="1923"/>
                    <a:pt x="158" y="2080"/>
                    <a:pt x="379" y="2080"/>
                  </a:cubicBezTo>
                  <a:lnTo>
                    <a:pt x="1733" y="2080"/>
                  </a:lnTo>
                  <a:cubicBezTo>
                    <a:pt x="1954" y="2080"/>
                    <a:pt x="2111" y="1923"/>
                    <a:pt x="2111" y="1734"/>
                  </a:cubicBezTo>
                  <a:lnTo>
                    <a:pt x="2111" y="348"/>
                  </a:lnTo>
                  <a:cubicBezTo>
                    <a:pt x="2111" y="159"/>
                    <a:pt x="1954" y="1"/>
                    <a:pt x="173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9564;p85">
              <a:extLst>
                <a:ext uri="{FF2B5EF4-FFF2-40B4-BE49-F238E27FC236}">
                  <a16:creationId xmlns:a16="http://schemas.microsoft.com/office/drawing/2014/main" id="{5CE86AA6-3AC1-E86B-1606-B945FE49D1F6}"/>
                </a:ext>
              </a:extLst>
            </p:cNvPr>
            <p:cNvSpPr/>
            <p:nvPr/>
          </p:nvSpPr>
          <p:spPr>
            <a:xfrm>
              <a:off x="-31131375" y="2007250"/>
              <a:ext cx="52800" cy="52800"/>
            </a:xfrm>
            <a:custGeom>
              <a:avLst/>
              <a:gdLst/>
              <a:ahLst/>
              <a:cxnLst/>
              <a:rect l="l" t="t" r="r" b="b"/>
              <a:pathLst>
                <a:path w="2112" h="2112" extrusionOk="0">
                  <a:moveTo>
                    <a:pt x="1355" y="725"/>
                  </a:moveTo>
                  <a:lnTo>
                    <a:pt x="1355" y="1387"/>
                  </a:lnTo>
                  <a:lnTo>
                    <a:pt x="694" y="1387"/>
                  </a:lnTo>
                  <a:lnTo>
                    <a:pt x="694" y="725"/>
                  </a:lnTo>
                  <a:close/>
                  <a:moveTo>
                    <a:pt x="379" y="1"/>
                  </a:moveTo>
                  <a:cubicBezTo>
                    <a:pt x="158" y="1"/>
                    <a:pt x="0" y="158"/>
                    <a:pt x="0" y="379"/>
                  </a:cubicBezTo>
                  <a:lnTo>
                    <a:pt x="0" y="1733"/>
                  </a:lnTo>
                  <a:cubicBezTo>
                    <a:pt x="0" y="1954"/>
                    <a:pt x="158" y="2111"/>
                    <a:pt x="379" y="2111"/>
                  </a:cubicBezTo>
                  <a:lnTo>
                    <a:pt x="1733" y="2111"/>
                  </a:lnTo>
                  <a:cubicBezTo>
                    <a:pt x="1954" y="2111"/>
                    <a:pt x="2111" y="1954"/>
                    <a:pt x="2111" y="1733"/>
                  </a:cubicBezTo>
                  <a:lnTo>
                    <a:pt x="2111" y="379"/>
                  </a:lnTo>
                  <a:cubicBezTo>
                    <a:pt x="2111" y="158"/>
                    <a:pt x="1954" y="1"/>
                    <a:pt x="173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9565;p85">
              <a:extLst>
                <a:ext uri="{FF2B5EF4-FFF2-40B4-BE49-F238E27FC236}">
                  <a16:creationId xmlns:a16="http://schemas.microsoft.com/office/drawing/2014/main" id="{D61D8A3B-0992-51D8-1205-7F304271DCCA}"/>
                </a:ext>
              </a:extLst>
            </p:cNvPr>
            <p:cNvSpPr/>
            <p:nvPr/>
          </p:nvSpPr>
          <p:spPr>
            <a:xfrm>
              <a:off x="-31062075" y="2007250"/>
              <a:ext cx="85875" cy="18150"/>
            </a:xfrm>
            <a:custGeom>
              <a:avLst/>
              <a:gdLst/>
              <a:ahLst/>
              <a:cxnLst/>
              <a:rect l="l" t="t" r="r" b="b"/>
              <a:pathLst>
                <a:path w="3435" h="726" extrusionOk="0">
                  <a:moveTo>
                    <a:pt x="347" y="1"/>
                  </a:moveTo>
                  <a:cubicBezTo>
                    <a:pt x="158" y="1"/>
                    <a:pt x="1" y="158"/>
                    <a:pt x="1" y="379"/>
                  </a:cubicBezTo>
                  <a:cubicBezTo>
                    <a:pt x="1" y="568"/>
                    <a:pt x="158" y="725"/>
                    <a:pt x="347" y="725"/>
                  </a:cubicBezTo>
                  <a:lnTo>
                    <a:pt x="3057" y="725"/>
                  </a:lnTo>
                  <a:cubicBezTo>
                    <a:pt x="3277" y="725"/>
                    <a:pt x="3435" y="568"/>
                    <a:pt x="3435" y="379"/>
                  </a:cubicBezTo>
                  <a:cubicBezTo>
                    <a:pt x="3435" y="158"/>
                    <a:pt x="3277" y="1"/>
                    <a:pt x="305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9566;p85">
              <a:extLst>
                <a:ext uri="{FF2B5EF4-FFF2-40B4-BE49-F238E27FC236}">
                  <a16:creationId xmlns:a16="http://schemas.microsoft.com/office/drawing/2014/main" id="{FAEF42B8-B4DB-6420-6F91-CAC2D7E95F6E}"/>
                </a:ext>
              </a:extLst>
            </p:cNvPr>
            <p:cNvSpPr/>
            <p:nvPr/>
          </p:nvSpPr>
          <p:spPr>
            <a:xfrm>
              <a:off x="-31062075" y="2041900"/>
              <a:ext cx="52025" cy="18150"/>
            </a:xfrm>
            <a:custGeom>
              <a:avLst/>
              <a:gdLst/>
              <a:ahLst/>
              <a:cxnLst/>
              <a:rect l="l" t="t" r="r" b="b"/>
              <a:pathLst>
                <a:path w="2081" h="726" extrusionOk="0">
                  <a:moveTo>
                    <a:pt x="347" y="1"/>
                  </a:moveTo>
                  <a:cubicBezTo>
                    <a:pt x="158" y="1"/>
                    <a:pt x="1" y="158"/>
                    <a:pt x="1" y="347"/>
                  </a:cubicBezTo>
                  <a:cubicBezTo>
                    <a:pt x="1" y="568"/>
                    <a:pt x="158" y="725"/>
                    <a:pt x="347" y="725"/>
                  </a:cubicBezTo>
                  <a:lnTo>
                    <a:pt x="1734" y="725"/>
                  </a:lnTo>
                  <a:cubicBezTo>
                    <a:pt x="1923" y="725"/>
                    <a:pt x="2080" y="568"/>
                    <a:pt x="2080" y="347"/>
                  </a:cubicBezTo>
                  <a:cubicBezTo>
                    <a:pt x="2080" y="158"/>
                    <a:pt x="1923" y="1"/>
                    <a:pt x="173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9567;p85">
              <a:extLst>
                <a:ext uri="{FF2B5EF4-FFF2-40B4-BE49-F238E27FC236}">
                  <a16:creationId xmlns:a16="http://schemas.microsoft.com/office/drawing/2014/main" id="{4873F0B3-6822-73EB-1C31-0D872254CBC9}"/>
                </a:ext>
              </a:extLst>
            </p:cNvPr>
            <p:cNvSpPr/>
            <p:nvPr/>
          </p:nvSpPr>
          <p:spPr>
            <a:xfrm>
              <a:off x="-31062075" y="2076550"/>
              <a:ext cx="85875" cy="17375"/>
            </a:xfrm>
            <a:custGeom>
              <a:avLst/>
              <a:gdLst/>
              <a:ahLst/>
              <a:cxnLst/>
              <a:rect l="l" t="t" r="r" b="b"/>
              <a:pathLst>
                <a:path w="3435" h="695" extrusionOk="0">
                  <a:moveTo>
                    <a:pt x="347" y="1"/>
                  </a:moveTo>
                  <a:cubicBezTo>
                    <a:pt x="158" y="1"/>
                    <a:pt x="1" y="159"/>
                    <a:pt x="1" y="348"/>
                  </a:cubicBezTo>
                  <a:cubicBezTo>
                    <a:pt x="1" y="537"/>
                    <a:pt x="158" y="694"/>
                    <a:pt x="347" y="694"/>
                  </a:cubicBezTo>
                  <a:lnTo>
                    <a:pt x="3057" y="694"/>
                  </a:lnTo>
                  <a:cubicBezTo>
                    <a:pt x="3277" y="694"/>
                    <a:pt x="3435" y="537"/>
                    <a:pt x="3435" y="348"/>
                  </a:cubicBezTo>
                  <a:cubicBezTo>
                    <a:pt x="3435" y="159"/>
                    <a:pt x="3277" y="1"/>
                    <a:pt x="305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9568;p85">
              <a:extLst>
                <a:ext uri="{FF2B5EF4-FFF2-40B4-BE49-F238E27FC236}">
                  <a16:creationId xmlns:a16="http://schemas.microsoft.com/office/drawing/2014/main" id="{D4B19C17-E4A0-C564-81D9-981A76F48A2B}"/>
                </a:ext>
              </a:extLst>
            </p:cNvPr>
            <p:cNvSpPr/>
            <p:nvPr/>
          </p:nvSpPr>
          <p:spPr>
            <a:xfrm>
              <a:off x="-31062075" y="2110425"/>
              <a:ext cx="52025" cy="18150"/>
            </a:xfrm>
            <a:custGeom>
              <a:avLst/>
              <a:gdLst/>
              <a:ahLst/>
              <a:cxnLst/>
              <a:rect l="l" t="t" r="r" b="b"/>
              <a:pathLst>
                <a:path w="2081" h="726" extrusionOk="0">
                  <a:moveTo>
                    <a:pt x="347" y="1"/>
                  </a:moveTo>
                  <a:cubicBezTo>
                    <a:pt x="158" y="1"/>
                    <a:pt x="1" y="190"/>
                    <a:pt x="1" y="379"/>
                  </a:cubicBezTo>
                  <a:cubicBezTo>
                    <a:pt x="1" y="568"/>
                    <a:pt x="158" y="725"/>
                    <a:pt x="347" y="725"/>
                  </a:cubicBezTo>
                  <a:lnTo>
                    <a:pt x="1734" y="725"/>
                  </a:lnTo>
                  <a:cubicBezTo>
                    <a:pt x="1923" y="725"/>
                    <a:pt x="2080" y="568"/>
                    <a:pt x="2080" y="379"/>
                  </a:cubicBezTo>
                  <a:cubicBezTo>
                    <a:pt x="2080" y="190"/>
                    <a:pt x="1923" y="1"/>
                    <a:pt x="173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9569;p85">
              <a:extLst>
                <a:ext uri="{FF2B5EF4-FFF2-40B4-BE49-F238E27FC236}">
                  <a16:creationId xmlns:a16="http://schemas.microsoft.com/office/drawing/2014/main" id="{3881175A-C28C-A29E-34A4-6EB3929F785E}"/>
                </a:ext>
              </a:extLst>
            </p:cNvPr>
            <p:cNvSpPr/>
            <p:nvPr/>
          </p:nvSpPr>
          <p:spPr>
            <a:xfrm>
              <a:off x="-31062075" y="2145075"/>
              <a:ext cx="85875" cy="18150"/>
            </a:xfrm>
            <a:custGeom>
              <a:avLst/>
              <a:gdLst/>
              <a:ahLst/>
              <a:cxnLst/>
              <a:rect l="l" t="t" r="r" b="b"/>
              <a:pathLst>
                <a:path w="3435" h="726" extrusionOk="0">
                  <a:moveTo>
                    <a:pt x="347" y="1"/>
                  </a:moveTo>
                  <a:cubicBezTo>
                    <a:pt x="158" y="1"/>
                    <a:pt x="1" y="158"/>
                    <a:pt x="1" y="379"/>
                  </a:cubicBezTo>
                  <a:cubicBezTo>
                    <a:pt x="1" y="568"/>
                    <a:pt x="158" y="726"/>
                    <a:pt x="347" y="726"/>
                  </a:cubicBezTo>
                  <a:lnTo>
                    <a:pt x="3057" y="726"/>
                  </a:lnTo>
                  <a:cubicBezTo>
                    <a:pt x="3277" y="726"/>
                    <a:pt x="3435" y="568"/>
                    <a:pt x="3435" y="379"/>
                  </a:cubicBezTo>
                  <a:cubicBezTo>
                    <a:pt x="3435" y="158"/>
                    <a:pt x="3277" y="1"/>
                    <a:pt x="305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9570;p85">
              <a:extLst>
                <a:ext uri="{FF2B5EF4-FFF2-40B4-BE49-F238E27FC236}">
                  <a16:creationId xmlns:a16="http://schemas.microsoft.com/office/drawing/2014/main" id="{D9C69F17-08D7-27EA-CBE2-9C234E4DA544}"/>
                </a:ext>
              </a:extLst>
            </p:cNvPr>
            <p:cNvSpPr/>
            <p:nvPr/>
          </p:nvSpPr>
          <p:spPr>
            <a:xfrm>
              <a:off x="-31062075" y="2179750"/>
              <a:ext cx="52025" cy="18125"/>
            </a:xfrm>
            <a:custGeom>
              <a:avLst/>
              <a:gdLst/>
              <a:ahLst/>
              <a:cxnLst/>
              <a:rect l="l" t="t" r="r" b="b"/>
              <a:pathLst>
                <a:path w="2081" h="725" extrusionOk="0">
                  <a:moveTo>
                    <a:pt x="347" y="0"/>
                  </a:moveTo>
                  <a:cubicBezTo>
                    <a:pt x="158" y="0"/>
                    <a:pt x="1" y="158"/>
                    <a:pt x="1" y="347"/>
                  </a:cubicBezTo>
                  <a:cubicBezTo>
                    <a:pt x="1" y="567"/>
                    <a:pt x="158" y="725"/>
                    <a:pt x="347" y="725"/>
                  </a:cubicBezTo>
                  <a:lnTo>
                    <a:pt x="1734" y="725"/>
                  </a:lnTo>
                  <a:cubicBezTo>
                    <a:pt x="1923" y="725"/>
                    <a:pt x="2080" y="567"/>
                    <a:pt x="2080" y="347"/>
                  </a:cubicBezTo>
                  <a:cubicBezTo>
                    <a:pt x="2080" y="158"/>
                    <a:pt x="1923" y="0"/>
                    <a:pt x="173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9571;p85">
              <a:extLst>
                <a:ext uri="{FF2B5EF4-FFF2-40B4-BE49-F238E27FC236}">
                  <a16:creationId xmlns:a16="http://schemas.microsoft.com/office/drawing/2014/main" id="{B91DA3F8-25B8-E1CD-D027-6C6804E4EDC4}"/>
                </a:ext>
              </a:extLst>
            </p:cNvPr>
            <p:cNvSpPr/>
            <p:nvPr/>
          </p:nvSpPr>
          <p:spPr>
            <a:xfrm>
              <a:off x="-30924225" y="1974175"/>
              <a:ext cx="51200" cy="240250"/>
            </a:xfrm>
            <a:custGeom>
              <a:avLst/>
              <a:gdLst/>
              <a:ahLst/>
              <a:cxnLst/>
              <a:rect l="l" t="t" r="r" b="b"/>
              <a:pathLst>
                <a:path w="2048" h="9610" extrusionOk="0">
                  <a:moveTo>
                    <a:pt x="1008" y="662"/>
                  </a:moveTo>
                  <a:cubicBezTo>
                    <a:pt x="1229" y="662"/>
                    <a:pt x="1386" y="819"/>
                    <a:pt x="1386" y="1009"/>
                  </a:cubicBezTo>
                  <a:lnTo>
                    <a:pt x="1386" y="2080"/>
                  </a:lnTo>
                  <a:lnTo>
                    <a:pt x="725" y="2080"/>
                  </a:lnTo>
                  <a:lnTo>
                    <a:pt x="725" y="1009"/>
                  </a:lnTo>
                  <a:lnTo>
                    <a:pt x="662" y="1009"/>
                  </a:lnTo>
                  <a:cubicBezTo>
                    <a:pt x="662" y="819"/>
                    <a:pt x="819" y="662"/>
                    <a:pt x="1008" y="662"/>
                  </a:cubicBezTo>
                  <a:close/>
                  <a:moveTo>
                    <a:pt x="1323" y="2741"/>
                  </a:moveTo>
                  <a:lnTo>
                    <a:pt x="1323" y="6900"/>
                  </a:lnTo>
                  <a:lnTo>
                    <a:pt x="662" y="6900"/>
                  </a:lnTo>
                  <a:lnTo>
                    <a:pt x="662" y="2741"/>
                  </a:lnTo>
                  <a:close/>
                  <a:moveTo>
                    <a:pt x="1260" y="7562"/>
                  </a:moveTo>
                  <a:lnTo>
                    <a:pt x="1008" y="8192"/>
                  </a:lnTo>
                  <a:lnTo>
                    <a:pt x="819" y="7562"/>
                  </a:lnTo>
                  <a:close/>
                  <a:moveTo>
                    <a:pt x="1008" y="0"/>
                  </a:moveTo>
                  <a:cubicBezTo>
                    <a:pt x="473" y="0"/>
                    <a:pt x="0" y="473"/>
                    <a:pt x="0" y="1009"/>
                  </a:cubicBezTo>
                  <a:lnTo>
                    <a:pt x="0" y="7215"/>
                  </a:lnTo>
                  <a:lnTo>
                    <a:pt x="0" y="7309"/>
                  </a:lnTo>
                  <a:lnTo>
                    <a:pt x="662" y="9357"/>
                  </a:lnTo>
                  <a:cubicBezTo>
                    <a:pt x="693" y="9515"/>
                    <a:pt x="819" y="9609"/>
                    <a:pt x="977" y="9609"/>
                  </a:cubicBezTo>
                  <a:cubicBezTo>
                    <a:pt x="1134" y="9609"/>
                    <a:pt x="1260" y="9515"/>
                    <a:pt x="1292" y="9357"/>
                  </a:cubicBezTo>
                  <a:lnTo>
                    <a:pt x="1954" y="7309"/>
                  </a:lnTo>
                  <a:lnTo>
                    <a:pt x="1954" y="7215"/>
                  </a:lnTo>
                  <a:lnTo>
                    <a:pt x="1954" y="1009"/>
                  </a:lnTo>
                  <a:cubicBezTo>
                    <a:pt x="2048" y="441"/>
                    <a:pt x="1576" y="0"/>
                    <a:pt x="100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191047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8" grpId="0"/>
      <p:bldP spid="40" grpId="0"/>
      <p:bldP spid="42" grpId="0"/>
      <p:bldP spid="44" grpId="0"/>
      <p:bldP spid="46" grpId="0"/>
      <p:bldP spid="4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erson Using Ballpoint Pen">
            <a:extLst>
              <a:ext uri="{FF2B5EF4-FFF2-40B4-BE49-F238E27FC236}">
                <a16:creationId xmlns:a16="http://schemas.microsoft.com/office/drawing/2014/main" id="{238B813D-F227-4683-BC39-48CD8CB701A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0463"/>
          <a:stretch/>
        </p:blipFill>
        <p:spPr bwMode="auto">
          <a:xfrm>
            <a:off x="0" y="0"/>
            <a:ext cx="12212638" cy="6861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9" name="Rectangle 48">
            <a:extLst>
              <a:ext uri="{FF2B5EF4-FFF2-40B4-BE49-F238E27FC236}">
                <a16:creationId xmlns:a16="http://schemas.microsoft.com/office/drawing/2014/main" id="{A1FD9F61-FEB0-4E31-AD00-56BB7E845278}"/>
              </a:ext>
            </a:extLst>
          </p:cNvPr>
          <p:cNvSpPr/>
          <p:nvPr/>
        </p:nvSpPr>
        <p:spPr>
          <a:xfrm>
            <a:off x="0" y="32031"/>
            <a:ext cx="12212638" cy="6858000"/>
          </a:xfrm>
          <a:prstGeom prst="rect">
            <a:avLst/>
          </a:prstGeom>
          <a:solidFill>
            <a:schemeClr val="tx1">
              <a:alpha val="6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IN" dirty="0"/>
          </a:p>
        </p:txBody>
      </p: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DF42A78E-8DD4-4F52-9342-6275FB293D15}"/>
              </a:ext>
            </a:extLst>
          </p:cNvPr>
          <p:cNvCxnSpPr/>
          <p:nvPr/>
        </p:nvCxnSpPr>
        <p:spPr>
          <a:xfrm flipH="1">
            <a:off x="7730363" y="3559717"/>
            <a:ext cx="2059326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E645F073-400E-470E-B94C-C5D6F2AF2C5C}"/>
              </a:ext>
            </a:extLst>
          </p:cNvPr>
          <p:cNvCxnSpPr/>
          <p:nvPr/>
        </p:nvCxnSpPr>
        <p:spPr>
          <a:xfrm flipH="1">
            <a:off x="2663250" y="4693782"/>
            <a:ext cx="2059326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EE31E423-22C0-479E-A071-B5F6D13D0165}"/>
              </a:ext>
            </a:extLst>
          </p:cNvPr>
          <p:cNvCxnSpPr/>
          <p:nvPr/>
        </p:nvCxnSpPr>
        <p:spPr>
          <a:xfrm flipH="1">
            <a:off x="7354004" y="5660992"/>
            <a:ext cx="2059326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0EE40895-4396-4CDD-92A2-8D2064A78AA4}"/>
              </a:ext>
            </a:extLst>
          </p:cNvPr>
          <p:cNvCxnSpPr/>
          <p:nvPr/>
        </p:nvCxnSpPr>
        <p:spPr>
          <a:xfrm flipH="1">
            <a:off x="7730363" y="4359064"/>
            <a:ext cx="2059326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5" name="Straight Connector 1024">
            <a:extLst>
              <a:ext uri="{FF2B5EF4-FFF2-40B4-BE49-F238E27FC236}">
                <a16:creationId xmlns:a16="http://schemas.microsoft.com/office/drawing/2014/main" id="{A013A88B-7231-4DDF-81AF-E27B96AA224C}"/>
              </a:ext>
            </a:extLst>
          </p:cNvPr>
          <p:cNvCxnSpPr/>
          <p:nvPr/>
        </p:nvCxnSpPr>
        <p:spPr>
          <a:xfrm flipH="1">
            <a:off x="3039609" y="5966192"/>
            <a:ext cx="2059326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8" name="Group 47">
            <a:extLst>
              <a:ext uri="{FF2B5EF4-FFF2-40B4-BE49-F238E27FC236}">
                <a16:creationId xmlns:a16="http://schemas.microsoft.com/office/drawing/2014/main" id="{4D0D4A89-8599-4B72-88C2-F2A61D6564C4}"/>
              </a:ext>
            </a:extLst>
          </p:cNvPr>
          <p:cNvGrpSpPr/>
          <p:nvPr/>
        </p:nvGrpSpPr>
        <p:grpSpPr>
          <a:xfrm>
            <a:off x="4438764" y="3169698"/>
            <a:ext cx="3335109" cy="3014315"/>
            <a:chOff x="3433991" y="1956452"/>
            <a:chExt cx="3831635" cy="3463082"/>
          </a:xfrm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E8A5A57-2FD7-4574-8B6D-0AA61630EB6A}"/>
                </a:ext>
              </a:extLst>
            </p:cNvPr>
            <p:cNvGrpSpPr/>
            <p:nvPr/>
          </p:nvGrpSpPr>
          <p:grpSpPr>
            <a:xfrm>
              <a:off x="3916370" y="4913217"/>
              <a:ext cx="3349256" cy="506317"/>
              <a:chOff x="3179135" y="3895947"/>
              <a:chExt cx="3349256" cy="506317"/>
            </a:xfrm>
          </p:grpSpPr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9AA134F3-D199-4AAB-9BD0-E21C60374851}"/>
                  </a:ext>
                </a:extLst>
              </p:cNvPr>
              <p:cNvSpPr/>
              <p:nvPr/>
            </p:nvSpPr>
            <p:spPr>
              <a:xfrm>
                <a:off x="3179135" y="3902149"/>
                <a:ext cx="3349256" cy="499730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IN"/>
              </a:p>
            </p:txBody>
          </p:sp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C4D35684-6614-4395-9789-8A9FB8A8E714}"/>
                  </a:ext>
                </a:extLst>
              </p:cNvPr>
              <p:cNvSpPr/>
              <p:nvPr/>
            </p:nvSpPr>
            <p:spPr>
              <a:xfrm>
                <a:off x="3179135" y="4301491"/>
                <a:ext cx="3349256" cy="100388"/>
              </a:xfrm>
              <a:prstGeom prst="rect">
                <a:avLst/>
              </a:prstGeom>
              <a:solidFill>
                <a:schemeClr val="accent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IN"/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288701BD-74BB-4688-B391-0F4134CEFF10}"/>
                  </a:ext>
                </a:extLst>
              </p:cNvPr>
              <p:cNvSpPr/>
              <p:nvPr/>
            </p:nvSpPr>
            <p:spPr>
              <a:xfrm>
                <a:off x="3505200" y="3895947"/>
                <a:ext cx="361950" cy="405544"/>
              </a:xfrm>
              <a:prstGeom prst="rect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IN"/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DE694B30-9EB6-4272-9595-FE91A22D5A78}"/>
                  </a:ext>
                </a:extLst>
              </p:cNvPr>
              <p:cNvSpPr/>
              <p:nvPr/>
            </p:nvSpPr>
            <p:spPr>
              <a:xfrm>
                <a:off x="4803775" y="3902149"/>
                <a:ext cx="1292225" cy="399342"/>
              </a:xfrm>
              <a:prstGeom prst="rect">
                <a:avLst/>
              </a:pr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IN"/>
              </a:p>
            </p:txBody>
          </p:sp>
          <p:sp>
            <p:nvSpPr>
              <p:cNvPr id="41" name="Rectangle 40">
                <a:extLst>
                  <a:ext uri="{FF2B5EF4-FFF2-40B4-BE49-F238E27FC236}">
                    <a16:creationId xmlns:a16="http://schemas.microsoft.com/office/drawing/2014/main" id="{5B414575-32E9-4C2B-AC8A-37967FF267F6}"/>
                  </a:ext>
                </a:extLst>
              </p:cNvPr>
              <p:cNvSpPr/>
              <p:nvPr/>
            </p:nvSpPr>
            <p:spPr>
              <a:xfrm>
                <a:off x="3505200" y="4301876"/>
                <a:ext cx="361950" cy="100388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IN"/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C098F728-13CD-4552-B94A-E941FAA0D12D}"/>
                </a:ext>
              </a:extLst>
            </p:cNvPr>
            <p:cNvGrpSpPr/>
            <p:nvPr/>
          </p:nvGrpSpPr>
          <p:grpSpPr>
            <a:xfrm>
              <a:off x="3433991" y="4419689"/>
              <a:ext cx="3349256" cy="500116"/>
              <a:chOff x="3179135" y="3902149"/>
              <a:chExt cx="3349256" cy="500116"/>
            </a:xfrm>
          </p:grpSpPr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DB819762-727D-43CC-A42F-2E880359F3EE}"/>
                  </a:ext>
                </a:extLst>
              </p:cNvPr>
              <p:cNvSpPr/>
              <p:nvPr/>
            </p:nvSpPr>
            <p:spPr>
              <a:xfrm>
                <a:off x="3179135" y="3902149"/>
                <a:ext cx="3349256" cy="49973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IN"/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099D47EE-4460-45FE-83F8-06B308402657}"/>
                  </a:ext>
                </a:extLst>
              </p:cNvPr>
              <p:cNvSpPr/>
              <p:nvPr/>
            </p:nvSpPr>
            <p:spPr>
              <a:xfrm>
                <a:off x="3179135" y="4301491"/>
                <a:ext cx="3349256" cy="100388"/>
              </a:xfrm>
              <a:prstGeom prst="rect">
                <a:avLst/>
              </a:prstGeom>
              <a:solidFill>
                <a:schemeClr val="accent2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IN"/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04F115F1-B0A0-4BE6-B404-70A44160C00F}"/>
                  </a:ext>
                </a:extLst>
              </p:cNvPr>
              <p:cNvSpPr/>
              <p:nvPr/>
            </p:nvSpPr>
            <p:spPr>
              <a:xfrm>
                <a:off x="3505200" y="3902149"/>
                <a:ext cx="361950" cy="398957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IN"/>
              </a:p>
            </p:txBody>
          </p:sp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E82E52DF-01A3-4E31-8F17-39959B7AE476}"/>
                  </a:ext>
                </a:extLst>
              </p:cNvPr>
              <p:cNvSpPr/>
              <p:nvPr/>
            </p:nvSpPr>
            <p:spPr>
              <a:xfrm>
                <a:off x="4803775" y="3902149"/>
                <a:ext cx="1292225" cy="39934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IN"/>
              </a:p>
            </p:txBody>
          </p:sp>
          <p:sp>
            <p:nvSpPr>
              <p:cNvPr id="42" name="Rectangle 41">
                <a:extLst>
                  <a:ext uri="{FF2B5EF4-FFF2-40B4-BE49-F238E27FC236}">
                    <a16:creationId xmlns:a16="http://schemas.microsoft.com/office/drawing/2014/main" id="{D60B5217-AD24-4144-8106-281F95C1BCE8}"/>
                  </a:ext>
                </a:extLst>
              </p:cNvPr>
              <p:cNvSpPr/>
              <p:nvPr/>
            </p:nvSpPr>
            <p:spPr>
              <a:xfrm>
                <a:off x="3505200" y="4302789"/>
                <a:ext cx="361950" cy="99476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IN"/>
              </a:p>
            </p:txBody>
          </p:sp>
        </p:grp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8FA81A2D-4578-4CE0-A4A3-637F573A7079}"/>
                </a:ext>
              </a:extLst>
            </p:cNvPr>
            <p:cNvGrpSpPr/>
            <p:nvPr/>
          </p:nvGrpSpPr>
          <p:grpSpPr>
            <a:xfrm>
              <a:off x="3916370" y="3951103"/>
              <a:ext cx="3349256" cy="499730"/>
              <a:chOff x="3179135" y="3902149"/>
              <a:chExt cx="3349256" cy="499730"/>
            </a:xfrm>
          </p:grpSpPr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64BC740F-7875-4F06-82A6-419C5710EAB9}"/>
                  </a:ext>
                </a:extLst>
              </p:cNvPr>
              <p:cNvSpPr/>
              <p:nvPr/>
            </p:nvSpPr>
            <p:spPr>
              <a:xfrm>
                <a:off x="3179135" y="3902149"/>
                <a:ext cx="3349256" cy="499730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IN"/>
              </a:p>
            </p:txBody>
          </p:sp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D187670A-5EDE-4B78-9431-EC6A600CF238}"/>
                  </a:ext>
                </a:extLst>
              </p:cNvPr>
              <p:cNvSpPr/>
              <p:nvPr/>
            </p:nvSpPr>
            <p:spPr>
              <a:xfrm>
                <a:off x="3179135" y="4301491"/>
                <a:ext cx="3349256" cy="100388"/>
              </a:xfrm>
              <a:prstGeom prst="rect">
                <a:avLst/>
              </a:prstGeom>
              <a:solidFill>
                <a:schemeClr val="accent3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IN"/>
              </a:p>
            </p:txBody>
          </p:sp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6FA3C326-810C-4F7C-8601-97BBD6A59DD1}"/>
                  </a:ext>
                </a:extLst>
              </p:cNvPr>
              <p:cNvSpPr/>
              <p:nvPr/>
            </p:nvSpPr>
            <p:spPr>
              <a:xfrm>
                <a:off x="3505200" y="3902149"/>
                <a:ext cx="361950" cy="396220"/>
              </a:xfrm>
              <a:prstGeom prst="rect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IN"/>
              </a:p>
            </p:txBody>
          </p:sp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A4400578-881A-46B8-84DA-B8046CD1167D}"/>
                  </a:ext>
                </a:extLst>
              </p:cNvPr>
              <p:cNvSpPr/>
              <p:nvPr/>
            </p:nvSpPr>
            <p:spPr>
              <a:xfrm>
                <a:off x="4803775" y="3902149"/>
                <a:ext cx="1292225" cy="396220"/>
              </a:xfrm>
              <a:prstGeom prst="rect">
                <a:avLst/>
              </a:prstGeom>
              <a:solidFill>
                <a:schemeClr val="accent3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IN"/>
              </a:p>
            </p:txBody>
          </p:sp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id="{7ADD46FD-E198-496E-9AE4-166A622BC07D}"/>
                  </a:ext>
                </a:extLst>
              </p:cNvPr>
              <p:cNvSpPr/>
              <p:nvPr/>
            </p:nvSpPr>
            <p:spPr>
              <a:xfrm>
                <a:off x="3505200" y="4298369"/>
                <a:ext cx="361950" cy="103510"/>
              </a:xfrm>
              <a:prstGeom prst="rect">
                <a:avLst/>
              </a:prstGeom>
              <a:solidFill>
                <a:schemeClr val="accent3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IN"/>
              </a:p>
            </p:txBody>
          </p:sp>
        </p:grp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FCB0041A-1118-4C01-A413-5F80647E4CE5}"/>
                </a:ext>
              </a:extLst>
            </p:cNvPr>
            <p:cNvGrpSpPr/>
            <p:nvPr/>
          </p:nvGrpSpPr>
          <p:grpSpPr>
            <a:xfrm>
              <a:off x="3748212" y="3457575"/>
              <a:ext cx="3349256" cy="499730"/>
              <a:chOff x="3179135" y="3902149"/>
              <a:chExt cx="3349256" cy="499730"/>
            </a:xfrm>
          </p:grpSpPr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7E884DC5-2854-4BC9-92A6-4DAAFF99D7A5}"/>
                  </a:ext>
                </a:extLst>
              </p:cNvPr>
              <p:cNvSpPr/>
              <p:nvPr/>
            </p:nvSpPr>
            <p:spPr>
              <a:xfrm>
                <a:off x="3179135" y="3902149"/>
                <a:ext cx="3349256" cy="49973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IN"/>
              </a:p>
            </p:txBody>
          </p:sp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0FED7F49-8E54-4175-AE21-D38FE9992130}"/>
                  </a:ext>
                </a:extLst>
              </p:cNvPr>
              <p:cNvSpPr/>
              <p:nvPr/>
            </p:nvSpPr>
            <p:spPr>
              <a:xfrm>
                <a:off x="3179135" y="4301491"/>
                <a:ext cx="3349256" cy="100388"/>
              </a:xfrm>
              <a:prstGeom prst="rect">
                <a:avLst/>
              </a:prstGeom>
              <a:solidFill>
                <a:schemeClr val="accent4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IN"/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066D56C3-37E5-4A93-8DA7-0A8A53D3BB12}"/>
                  </a:ext>
                </a:extLst>
              </p:cNvPr>
              <p:cNvSpPr/>
              <p:nvPr/>
            </p:nvSpPr>
            <p:spPr>
              <a:xfrm>
                <a:off x="3505200" y="3908351"/>
                <a:ext cx="361950" cy="392754"/>
              </a:xfrm>
              <a:prstGeom prst="rect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IN" dirty="0"/>
              </a:p>
            </p:txBody>
          </p: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E57BD4D4-E16F-4657-8BD1-AB09EFED8E15}"/>
                  </a:ext>
                </a:extLst>
              </p:cNvPr>
              <p:cNvSpPr/>
              <p:nvPr/>
            </p:nvSpPr>
            <p:spPr>
              <a:xfrm>
                <a:off x="4803775" y="3902149"/>
                <a:ext cx="1292225" cy="402464"/>
              </a:xfrm>
              <a:prstGeom prst="rect">
                <a:avLst/>
              </a:prstGeom>
              <a:solidFill>
                <a:schemeClr val="accent4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IN" dirty="0"/>
              </a:p>
            </p:txBody>
          </p:sp>
          <p:sp>
            <p:nvSpPr>
              <p:cNvPr id="44" name="Rectangle 43">
                <a:extLst>
                  <a:ext uri="{FF2B5EF4-FFF2-40B4-BE49-F238E27FC236}">
                    <a16:creationId xmlns:a16="http://schemas.microsoft.com/office/drawing/2014/main" id="{D52670E6-12A2-410F-8B46-300B884EFC06}"/>
                  </a:ext>
                </a:extLst>
              </p:cNvPr>
              <p:cNvSpPr/>
              <p:nvPr/>
            </p:nvSpPr>
            <p:spPr>
              <a:xfrm>
                <a:off x="3505200" y="4301710"/>
                <a:ext cx="361950" cy="97136"/>
              </a:xfrm>
              <a:prstGeom prst="rect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IN" dirty="0"/>
              </a:p>
            </p:txBody>
          </p:sp>
        </p:grpSp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E795A635-E543-417E-A365-71CACD378259}"/>
                </a:ext>
              </a:extLst>
            </p:cNvPr>
            <p:cNvGrpSpPr/>
            <p:nvPr/>
          </p:nvGrpSpPr>
          <p:grpSpPr>
            <a:xfrm>
              <a:off x="3866382" y="2967169"/>
              <a:ext cx="3349256" cy="502377"/>
              <a:chOff x="3179135" y="3902149"/>
              <a:chExt cx="3349256" cy="502377"/>
            </a:xfrm>
          </p:grpSpPr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A2868C11-6CAC-46BA-88B0-11D99435D7F2}"/>
                  </a:ext>
                </a:extLst>
              </p:cNvPr>
              <p:cNvSpPr/>
              <p:nvPr/>
            </p:nvSpPr>
            <p:spPr>
              <a:xfrm>
                <a:off x="3179135" y="3902149"/>
                <a:ext cx="3349256" cy="49973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IN"/>
              </a:p>
            </p:txBody>
          </p:sp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00228EFF-0F7B-4865-99FB-26BC7D024426}"/>
                  </a:ext>
                </a:extLst>
              </p:cNvPr>
              <p:cNvSpPr/>
              <p:nvPr/>
            </p:nvSpPr>
            <p:spPr>
              <a:xfrm>
                <a:off x="3179135" y="4301491"/>
                <a:ext cx="3349256" cy="100388"/>
              </a:xfrm>
              <a:prstGeom prst="rect">
                <a:avLst/>
              </a:prstGeom>
              <a:solidFill>
                <a:schemeClr val="accent5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IN"/>
              </a:p>
            </p:txBody>
          </p:sp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6465E5D0-5524-41EB-9E9E-C93C2C7164FC}"/>
                  </a:ext>
                </a:extLst>
              </p:cNvPr>
              <p:cNvSpPr/>
              <p:nvPr/>
            </p:nvSpPr>
            <p:spPr>
              <a:xfrm>
                <a:off x="3505200" y="3902149"/>
                <a:ext cx="361950" cy="401989"/>
              </a:xfrm>
              <a:prstGeom prst="rect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IN"/>
              </a:p>
            </p:txBody>
          </p:sp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E556F25B-2E0B-4A49-80F6-09593E7267BB}"/>
                  </a:ext>
                </a:extLst>
              </p:cNvPr>
              <p:cNvSpPr/>
              <p:nvPr/>
            </p:nvSpPr>
            <p:spPr>
              <a:xfrm>
                <a:off x="4834713" y="3902916"/>
                <a:ext cx="1292225" cy="399342"/>
              </a:xfrm>
              <a:prstGeom prst="rect">
                <a:avLst/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IN"/>
              </a:p>
            </p:txBody>
          </p:sp>
          <p:sp>
            <p:nvSpPr>
              <p:cNvPr id="45" name="Rectangle 44">
                <a:extLst>
                  <a:ext uri="{FF2B5EF4-FFF2-40B4-BE49-F238E27FC236}">
                    <a16:creationId xmlns:a16="http://schemas.microsoft.com/office/drawing/2014/main" id="{C64277EC-358E-4B77-8BEA-7B2F37E9765F}"/>
                  </a:ext>
                </a:extLst>
              </p:cNvPr>
              <p:cNvSpPr/>
              <p:nvPr/>
            </p:nvSpPr>
            <p:spPr>
              <a:xfrm>
                <a:off x="3505200" y="4302815"/>
                <a:ext cx="361950" cy="101711"/>
              </a:xfrm>
              <a:prstGeom prst="rect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IN"/>
              </a:p>
            </p:txBody>
          </p:sp>
        </p:grpSp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EBB1F57B-7E89-4D5D-AA99-7FD13ABD3783}"/>
                </a:ext>
              </a:extLst>
            </p:cNvPr>
            <p:cNvGrpSpPr/>
            <p:nvPr/>
          </p:nvGrpSpPr>
          <p:grpSpPr>
            <a:xfrm>
              <a:off x="3464929" y="2470472"/>
              <a:ext cx="3349256" cy="501029"/>
              <a:chOff x="3179135" y="3902149"/>
              <a:chExt cx="3349256" cy="501029"/>
            </a:xfrm>
          </p:grpSpPr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1741AF32-269F-4DD5-8CCB-5443DC8A4C05}"/>
                  </a:ext>
                </a:extLst>
              </p:cNvPr>
              <p:cNvSpPr/>
              <p:nvPr/>
            </p:nvSpPr>
            <p:spPr>
              <a:xfrm>
                <a:off x="3179135" y="3902149"/>
                <a:ext cx="3349256" cy="499730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IN"/>
              </a:p>
            </p:txBody>
          </p:sp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59846872-20D9-4965-B4C6-B0C3647C3BCB}"/>
                  </a:ext>
                </a:extLst>
              </p:cNvPr>
              <p:cNvSpPr/>
              <p:nvPr/>
            </p:nvSpPr>
            <p:spPr>
              <a:xfrm>
                <a:off x="3179135" y="4301491"/>
                <a:ext cx="3349256" cy="100388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IN"/>
              </a:p>
            </p:txBody>
          </p:sp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904A667D-7D08-47BE-A6F8-B84935EEC105}"/>
                  </a:ext>
                </a:extLst>
              </p:cNvPr>
              <p:cNvSpPr/>
              <p:nvPr/>
            </p:nvSpPr>
            <p:spPr>
              <a:xfrm>
                <a:off x="3505200" y="3902149"/>
                <a:ext cx="361950" cy="396309"/>
              </a:xfrm>
              <a:prstGeom prst="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IN" dirty="0"/>
              </a:p>
            </p:txBody>
          </p:sp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id="{50651BBB-AC17-43A6-A3AF-F47B4D193464}"/>
                  </a:ext>
                </a:extLst>
              </p:cNvPr>
              <p:cNvSpPr/>
              <p:nvPr/>
            </p:nvSpPr>
            <p:spPr>
              <a:xfrm>
                <a:off x="4803775" y="3902149"/>
                <a:ext cx="1292225" cy="405633"/>
              </a:xfrm>
              <a:prstGeom prst="rect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IN"/>
              </a:p>
            </p:txBody>
          </p:sp>
          <p:sp>
            <p:nvSpPr>
              <p:cNvPr id="46" name="Rectangle 45">
                <a:extLst>
                  <a:ext uri="{FF2B5EF4-FFF2-40B4-BE49-F238E27FC236}">
                    <a16:creationId xmlns:a16="http://schemas.microsoft.com/office/drawing/2014/main" id="{21022E02-E06D-4CAE-BF7E-FA7314F3EF48}"/>
                  </a:ext>
                </a:extLst>
              </p:cNvPr>
              <p:cNvSpPr/>
              <p:nvPr/>
            </p:nvSpPr>
            <p:spPr>
              <a:xfrm>
                <a:off x="3505200" y="4298458"/>
                <a:ext cx="361950" cy="104720"/>
              </a:xfrm>
              <a:prstGeom prst="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IN" dirty="0"/>
              </a:p>
            </p:txBody>
          </p:sp>
        </p:grpSp>
        <p:grpSp>
          <p:nvGrpSpPr>
            <p:cNvPr id="35" name="Group 34">
              <a:extLst>
                <a:ext uri="{FF2B5EF4-FFF2-40B4-BE49-F238E27FC236}">
                  <a16:creationId xmlns:a16="http://schemas.microsoft.com/office/drawing/2014/main" id="{5052730D-C8B9-4011-B6DC-FBC56108BBCC}"/>
                </a:ext>
              </a:extLst>
            </p:cNvPr>
            <p:cNvGrpSpPr/>
            <p:nvPr/>
          </p:nvGrpSpPr>
          <p:grpSpPr>
            <a:xfrm>
              <a:off x="3866382" y="1956452"/>
              <a:ext cx="3349256" cy="499949"/>
              <a:chOff x="3179135" y="3902149"/>
              <a:chExt cx="3349256" cy="499949"/>
            </a:xfrm>
          </p:grpSpPr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id="{B5EF4E11-2CE7-4684-8833-21B36DBAFE0C}"/>
                  </a:ext>
                </a:extLst>
              </p:cNvPr>
              <p:cNvSpPr/>
              <p:nvPr/>
            </p:nvSpPr>
            <p:spPr>
              <a:xfrm>
                <a:off x="3179135" y="3902149"/>
                <a:ext cx="3349256" cy="49973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IN"/>
              </a:p>
            </p:txBody>
          </p:sp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74A55CA9-206E-4723-99F2-80F0F120EDFD}"/>
                  </a:ext>
                </a:extLst>
              </p:cNvPr>
              <p:cNvSpPr/>
              <p:nvPr/>
            </p:nvSpPr>
            <p:spPr>
              <a:xfrm>
                <a:off x="3179135" y="4301491"/>
                <a:ext cx="3349256" cy="100388"/>
              </a:xfrm>
              <a:prstGeom prst="rect">
                <a:avLst/>
              </a:prstGeom>
              <a:solidFill>
                <a:schemeClr val="accent5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IN"/>
              </a:p>
            </p:txBody>
          </p:sp>
          <p:sp>
            <p:nvSpPr>
              <p:cNvPr id="38" name="Rectangle 37">
                <a:extLst>
                  <a:ext uri="{FF2B5EF4-FFF2-40B4-BE49-F238E27FC236}">
                    <a16:creationId xmlns:a16="http://schemas.microsoft.com/office/drawing/2014/main" id="{16400A68-69FD-45D1-8C2F-CAE38FF54661}"/>
                  </a:ext>
                </a:extLst>
              </p:cNvPr>
              <p:cNvSpPr/>
              <p:nvPr/>
            </p:nvSpPr>
            <p:spPr>
              <a:xfrm>
                <a:off x="3505200" y="3902149"/>
                <a:ext cx="361950" cy="396220"/>
              </a:xfrm>
              <a:prstGeom prst="rect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IN" dirty="0"/>
              </a:p>
            </p:txBody>
          </p:sp>
          <p:sp>
            <p:nvSpPr>
              <p:cNvPr id="39" name="Rectangle 38">
                <a:extLst>
                  <a:ext uri="{FF2B5EF4-FFF2-40B4-BE49-F238E27FC236}">
                    <a16:creationId xmlns:a16="http://schemas.microsoft.com/office/drawing/2014/main" id="{7453452D-EDEA-48C9-A86A-BCF2093E1F35}"/>
                  </a:ext>
                </a:extLst>
              </p:cNvPr>
              <p:cNvSpPr/>
              <p:nvPr/>
            </p:nvSpPr>
            <p:spPr>
              <a:xfrm>
                <a:off x="4803775" y="3902149"/>
                <a:ext cx="1292225" cy="396220"/>
              </a:xfrm>
              <a:prstGeom prst="rect">
                <a:avLst/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IN"/>
              </a:p>
            </p:txBody>
          </p:sp>
          <p:sp>
            <p:nvSpPr>
              <p:cNvPr id="47" name="Rectangle 46">
                <a:extLst>
                  <a:ext uri="{FF2B5EF4-FFF2-40B4-BE49-F238E27FC236}">
                    <a16:creationId xmlns:a16="http://schemas.microsoft.com/office/drawing/2014/main" id="{8F543D7D-D6AA-4705-8EB3-A65EC54CCB4D}"/>
                  </a:ext>
                </a:extLst>
              </p:cNvPr>
              <p:cNvSpPr/>
              <p:nvPr/>
            </p:nvSpPr>
            <p:spPr>
              <a:xfrm>
                <a:off x="3505200" y="4298369"/>
                <a:ext cx="361950" cy="103729"/>
              </a:xfrm>
              <a:prstGeom prst="rect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IN" dirty="0"/>
              </a:p>
            </p:txBody>
          </p:sp>
        </p:grp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79545D32-FBBE-4E92-A65A-CA0A1A5FC89D}"/>
              </a:ext>
            </a:extLst>
          </p:cNvPr>
          <p:cNvGrpSpPr/>
          <p:nvPr/>
        </p:nvGrpSpPr>
        <p:grpSpPr>
          <a:xfrm>
            <a:off x="306388" y="211918"/>
            <a:ext cx="11620500" cy="6441664"/>
            <a:chOff x="285750" y="155049"/>
            <a:chExt cx="11620500" cy="6441664"/>
          </a:xfrm>
        </p:grpSpPr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2508E299-C626-4313-B9F7-5EE2197D59F5}"/>
                </a:ext>
              </a:extLst>
            </p:cNvPr>
            <p:cNvCxnSpPr/>
            <p:nvPr/>
          </p:nvCxnSpPr>
          <p:spPr>
            <a:xfrm>
              <a:off x="285750" y="285750"/>
              <a:ext cx="11620500" cy="0"/>
            </a:xfrm>
            <a:prstGeom prst="line">
              <a:avLst/>
            </a:prstGeom>
            <a:ln>
              <a:solidFill>
                <a:schemeClr val="bg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DA662026-E1F5-4536-9B8A-ED9A314C621D}"/>
                </a:ext>
              </a:extLst>
            </p:cNvPr>
            <p:cNvCxnSpPr>
              <a:cxnSpLocks/>
            </p:cNvCxnSpPr>
            <p:nvPr/>
          </p:nvCxnSpPr>
          <p:spPr>
            <a:xfrm>
              <a:off x="11906250" y="155049"/>
              <a:ext cx="0" cy="6381750"/>
            </a:xfrm>
            <a:prstGeom prst="line">
              <a:avLst/>
            </a:prstGeom>
            <a:ln>
              <a:solidFill>
                <a:schemeClr val="bg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5" name="Group 54">
              <a:extLst>
                <a:ext uri="{FF2B5EF4-FFF2-40B4-BE49-F238E27FC236}">
                  <a16:creationId xmlns:a16="http://schemas.microsoft.com/office/drawing/2014/main" id="{D66BC454-3444-4F26-ACF3-404D4E70D26E}"/>
                </a:ext>
              </a:extLst>
            </p:cNvPr>
            <p:cNvGrpSpPr/>
            <p:nvPr/>
          </p:nvGrpSpPr>
          <p:grpSpPr>
            <a:xfrm flipH="1" flipV="1">
              <a:off x="285750" y="214963"/>
              <a:ext cx="11620500" cy="6381750"/>
              <a:chOff x="-6143749" y="155049"/>
              <a:chExt cx="11620500" cy="6381750"/>
            </a:xfrm>
          </p:grpSpPr>
          <p:cxnSp>
            <p:nvCxnSpPr>
              <p:cNvPr id="56" name="Straight Connector 55">
                <a:extLst>
                  <a:ext uri="{FF2B5EF4-FFF2-40B4-BE49-F238E27FC236}">
                    <a16:creationId xmlns:a16="http://schemas.microsoft.com/office/drawing/2014/main" id="{D3A065FF-364B-4806-82BA-3323C29E314D}"/>
                  </a:ext>
                </a:extLst>
              </p:cNvPr>
              <p:cNvCxnSpPr/>
              <p:nvPr/>
            </p:nvCxnSpPr>
            <p:spPr>
              <a:xfrm>
                <a:off x="-6143749" y="285750"/>
                <a:ext cx="11620500" cy="0"/>
              </a:xfrm>
              <a:prstGeom prst="line">
                <a:avLst/>
              </a:prstGeom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>
                <a:extLst>
                  <a:ext uri="{FF2B5EF4-FFF2-40B4-BE49-F238E27FC236}">
                    <a16:creationId xmlns:a16="http://schemas.microsoft.com/office/drawing/2014/main" id="{871EA6B3-65C2-4B4A-86F5-5EA43A2D412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476751" y="155049"/>
                <a:ext cx="0" cy="6381750"/>
              </a:xfrm>
              <a:prstGeom prst="line">
                <a:avLst/>
              </a:prstGeom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63" name="Group 62">
            <a:extLst>
              <a:ext uri="{FF2B5EF4-FFF2-40B4-BE49-F238E27FC236}">
                <a16:creationId xmlns:a16="http://schemas.microsoft.com/office/drawing/2014/main" id="{D246FF1B-9491-4AAD-B3B4-5FF6C3B7BD2E}"/>
              </a:ext>
            </a:extLst>
          </p:cNvPr>
          <p:cNvGrpSpPr/>
          <p:nvPr/>
        </p:nvGrpSpPr>
        <p:grpSpPr>
          <a:xfrm>
            <a:off x="5208776" y="1319659"/>
            <a:ext cx="1835200" cy="1835200"/>
            <a:chOff x="5188138" y="1315909"/>
            <a:chExt cx="1835200" cy="1835200"/>
          </a:xfrm>
        </p:grpSpPr>
        <p:sp>
          <p:nvSpPr>
            <p:cNvPr id="59" name="Oval 58">
              <a:extLst>
                <a:ext uri="{FF2B5EF4-FFF2-40B4-BE49-F238E27FC236}">
                  <a16:creationId xmlns:a16="http://schemas.microsoft.com/office/drawing/2014/main" id="{DE30D255-9ACE-42F7-94BB-745C4683582B}"/>
                </a:ext>
              </a:extLst>
            </p:cNvPr>
            <p:cNvSpPr/>
            <p:nvPr/>
          </p:nvSpPr>
          <p:spPr>
            <a:xfrm>
              <a:off x="5188138" y="1315909"/>
              <a:ext cx="1835200" cy="1835200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IN"/>
            </a:p>
          </p:txBody>
        </p:sp>
        <p:sp>
          <p:nvSpPr>
            <p:cNvPr id="61" name="Oval 60">
              <a:extLst>
                <a:ext uri="{FF2B5EF4-FFF2-40B4-BE49-F238E27FC236}">
                  <a16:creationId xmlns:a16="http://schemas.microsoft.com/office/drawing/2014/main" id="{74069103-6C37-4F4C-8381-0F21D6328B78}"/>
                </a:ext>
              </a:extLst>
            </p:cNvPr>
            <p:cNvSpPr/>
            <p:nvPr/>
          </p:nvSpPr>
          <p:spPr>
            <a:xfrm>
              <a:off x="5341925" y="1469696"/>
              <a:ext cx="1527626" cy="1527626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IN"/>
            </a:p>
          </p:txBody>
        </p:sp>
        <p:sp>
          <p:nvSpPr>
            <p:cNvPr id="62" name="Oval 61">
              <a:extLst>
                <a:ext uri="{FF2B5EF4-FFF2-40B4-BE49-F238E27FC236}">
                  <a16:creationId xmlns:a16="http://schemas.microsoft.com/office/drawing/2014/main" id="{26377F2B-A5D7-4E4F-BE74-E37EC3684DE5}"/>
                </a:ext>
              </a:extLst>
            </p:cNvPr>
            <p:cNvSpPr/>
            <p:nvPr/>
          </p:nvSpPr>
          <p:spPr>
            <a:xfrm>
              <a:off x="5513756" y="1641527"/>
              <a:ext cx="1183964" cy="1183964"/>
            </a:xfrm>
            <a:prstGeom prst="ellipse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IN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82CD9591-1B12-4C1A-9CA0-6FEFFF99F0AE}"/>
                </a:ext>
              </a:extLst>
            </p:cNvPr>
            <p:cNvSpPr txBox="1"/>
            <p:nvPr/>
          </p:nvSpPr>
          <p:spPr>
            <a:xfrm>
              <a:off x="5736867" y="1657696"/>
              <a:ext cx="697627" cy="12003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7200" b="1" dirty="0">
                  <a:solidFill>
                    <a:schemeClr val="accent6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$</a:t>
              </a:r>
            </a:p>
          </p:txBody>
        </p:sp>
      </p:grpSp>
      <p:sp>
        <p:nvSpPr>
          <p:cNvPr id="73" name="Rectangle 72">
            <a:extLst>
              <a:ext uri="{FF2B5EF4-FFF2-40B4-BE49-F238E27FC236}">
                <a16:creationId xmlns:a16="http://schemas.microsoft.com/office/drawing/2014/main" id="{F093AA57-727A-4739-BCE0-FA6201E5C6FD}"/>
              </a:ext>
            </a:extLst>
          </p:cNvPr>
          <p:cNvSpPr/>
          <p:nvPr/>
        </p:nvSpPr>
        <p:spPr>
          <a:xfrm>
            <a:off x="403850" y="2984622"/>
            <a:ext cx="2756805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700" b="1" dirty="0">
                <a:solidFill>
                  <a:schemeClr val="bg1"/>
                </a:solidFill>
              </a:rPr>
              <a:t>Assessment Year, </a:t>
            </a:r>
          </a:p>
          <a:p>
            <a:pPr algn="ctr"/>
            <a:r>
              <a:rPr lang="en-US" sz="1700" b="1" dirty="0">
                <a:solidFill>
                  <a:schemeClr val="bg1"/>
                </a:solidFill>
              </a:rPr>
              <a:t>Sec.2(9)</a:t>
            </a:r>
          </a:p>
        </p:txBody>
      </p:sp>
      <p:sp>
        <p:nvSpPr>
          <p:cNvPr id="1027" name="TextBox 1026">
            <a:extLst>
              <a:ext uri="{FF2B5EF4-FFF2-40B4-BE49-F238E27FC236}">
                <a16:creationId xmlns:a16="http://schemas.microsoft.com/office/drawing/2014/main" id="{0A692D99-3B47-4606-9FB8-9D8863F7B7A7}"/>
              </a:ext>
            </a:extLst>
          </p:cNvPr>
          <p:cNvSpPr txBox="1"/>
          <p:nvPr/>
        </p:nvSpPr>
        <p:spPr>
          <a:xfrm>
            <a:off x="396341" y="426468"/>
            <a:ext cx="942602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chemeClr val="bg1"/>
                </a:solidFill>
                <a:latin typeface="Archivo Narrow" panose="020B0604020202020204" charset="0"/>
                <a:cs typeface="Archivo Narrow" panose="020B0604020202020204" charset="0"/>
              </a:rPr>
              <a:t>Fundamental Definitions</a:t>
            </a:r>
            <a:endParaRPr lang="en-IN" sz="4800" b="1" dirty="0">
              <a:solidFill>
                <a:schemeClr val="bg1"/>
              </a:solidFill>
              <a:latin typeface="Archivo Narrow" panose="020B0604020202020204" charset="0"/>
              <a:cs typeface="Archivo Narrow" panose="020B0604020202020204" charset="0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09417C0-8A58-41E5-AEC6-7C39F2CF23F3}"/>
              </a:ext>
            </a:extLst>
          </p:cNvPr>
          <p:cNvCxnSpPr/>
          <p:nvPr/>
        </p:nvCxnSpPr>
        <p:spPr>
          <a:xfrm flipH="1">
            <a:off x="2727436" y="3223218"/>
            <a:ext cx="2059326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1E44B916-8315-E17F-4821-324045CB6A17}"/>
              </a:ext>
            </a:extLst>
          </p:cNvPr>
          <p:cNvSpPr txBox="1"/>
          <p:nvPr/>
        </p:nvSpPr>
        <p:spPr>
          <a:xfrm>
            <a:off x="9433034" y="3215291"/>
            <a:ext cx="2332825" cy="6155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700" b="1" dirty="0">
                <a:solidFill>
                  <a:schemeClr val="bg1"/>
                </a:solidFill>
                <a:latin typeface="Archivo Narrow" panose="020B0604020202020204" charset="0"/>
                <a:cs typeface="Archivo Narrow" panose="020B0604020202020204" charset="0"/>
              </a:rPr>
              <a:t>Previous Year, </a:t>
            </a:r>
          </a:p>
          <a:p>
            <a:pPr algn="ctr"/>
            <a:r>
              <a:rPr lang="en-US" sz="1700" b="1" dirty="0">
                <a:solidFill>
                  <a:schemeClr val="bg1"/>
                </a:solidFill>
                <a:latin typeface="Archivo Narrow" panose="020B0604020202020204" charset="0"/>
                <a:cs typeface="Archivo Narrow" panose="020B0604020202020204" charset="0"/>
              </a:rPr>
              <a:t>Sec.3</a:t>
            </a:r>
          </a:p>
        </p:txBody>
      </p:sp>
      <p:pic>
        <p:nvPicPr>
          <p:cNvPr id="1041" name="Picture 1040">
            <a:extLst>
              <a:ext uri="{FF2B5EF4-FFF2-40B4-BE49-F238E27FC236}">
                <a16:creationId xmlns:a16="http://schemas.microsoft.com/office/drawing/2014/main" id="{833D65B4-9BCC-E8F6-8D66-C3EE021ECD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43948" y="4006160"/>
            <a:ext cx="2066723" cy="12193"/>
          </a:xfrm>
          <a:prstGeom prst="rect">
            <a:avLst/>
          </a:prstGeom>
        </p:spPr>
      </p:pic>
      <p:sp>
        <p:nvSpPr>
          <p:cNvPr id="1043" name="TextBox 1042">
            <a:extLst>
              <a:ext uri="{FF2B5EF4-FFF2-40B4-BE49-F238E27FC236}">
                <a16:creationId xmlns:a16="http://schemas.microsoft.com/office/drawing/2014/main" id="{3205129D-DCF5-E672-583D-D37952752842}"/>
              </a:ext>
            </a:extLst>
          </p:cNvPr>
          <p:cNvSpPr txBox="1"/>
          <p:nvPr/>
        </p:nvSpPr>
        <p:spPr>
          <a:xfrm>
            <a:off x="375703" y="3799170"/>
            <a:ext cx="2000647" cy="3539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700" b="1" dirty="0">
                <a:solidFill>
                  <a:schemeClr val="bg1"/>
                </a:solidFill>
                <a:latin typeface="Archivo Narrow" panose="020B0604020202020204" charset="0"/>
                <a:cs typeface="Archivo Narrow" panose="020B0604020202020204" charset="0"/>
              </a:rPr>
              <a:t>Person, Sec.2(31)</a:t>
            </a:r>
          </a:p>
        </p:txBody>
      </p:sp>
      <p:sp>
        <p:nvSpPr>
          <p:cNvPr id="1045" name="TextBox 1044">
            <a:extLst>
              <a:ext uri="{FF2B5EF4-FFF2-40B4-BE49-F238E27FC236}">
                <a16:creationId xmlns:a16="http://schemas.microsoft.com/office/drawing/2014/main" id="{1C173A21-D898-B883-3AEA-C7DF7958DC4A}"/>
              </a:ext>
            </a:extLst>
          </p:cNvPr>
          <p:cNvSpPr txBox="1"/>
          <p:nvPr/>
        </p:nvSpPr>
        <p:spPr>
          <a:xfrm>
            <a:off x="9784623" y="4209285"/>
            <a:ext cx="2756807" cy="3539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700" b="1" dirty="0" err="1">
                <a:solidFill>
                  <a:schemeClr val="bg1"/>
                </a:solidFill>
                <a:latin typeface="Archivo Narrow" panose="020B0604020202020204" charset="0"/>
                <a:cs typeface="Archivo Narrow" panose="020B0604020202020204" charset="0"/>
              </a:rPr>
              <a:t>Assessee</a:t>
            </a:r>
            <a:r>
              <a:rPr lang="en-US" sz="1700" b="1" dirty="0">
                <a:solidFill>
                  <a:schemeClr val="bg1"/>
                </a:solidFill>
                <a:latin typeface="Archivo Narrow" panose="020B0604020202020204" charset="0"/>
                <a:cs typeface="Archivo Narrow" panose="020B0604020202020204" charset="0"/>
              </a:rPr>
              <a:t>, Sec.2(7)</a:t>
            </a:r>
          </a:p>
        </p:txBody>
      </p:sp>
      <p:sp>
        <p:nvSpPr>
          <p:cNvPr id="1047" name="TextBox 1046">
            <a:extLst>
              <a:ext uri="{FF2B5EF4-FFF2-40B4-BE49-F238E27FC236}">
                <a16:creationId xmlns:a16="http://schemas.microsoft.com/office/drawing/2014/main" id="{D947E321-0087-80CF-519C-4EE839E59526}"/>
              </a:ext>
            </a:extLst>
          </p:cNvPr>
          <p:cNvSpPr txBox="1"/>
          <p:nvPr/>
        </p:nvSpPr>
        <p:spPr>
          <a:xfrm>
            <a:off x="686146" y="4484788"/>
            <a:ext cx="2332825" cy="3539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700" b="1" dirty="0">
                <a:solidFill>
                  <a:schemeClr val="bg1"/>
                </a:solidFill>
                <a:latin typeface="Archivo Narrow" panose="020B0604020202020204" charset="0"/>
                <a:cs typeface="Archivo Narrow" panose="020B0604020202020204" charset="0"/>
              </a:rPr>
              <a:t>Income, Sec.2(24)</a:t>
            </a:r>
          </a:p>
        </p:txBody>
      </p:sp>
      <p:sp>
        <p:nvSpPr>
          <p:cNvPr id="1049" name="TextBox 1048">
            <a:extLst>
              <a:ext uri="{FF2B5EF4-FFF2-40B4-BE49-F238E27FC236}">
                <a16:creationId xmlns:a16="http://schemas.microsoft.com/office/drawing/2014/main" id="{572B03E8-EB84-481D-4C27-EBBBF1B55E77}"/>
              </a:ext>
            </a:extLst>
          </p:cNvPr>
          <p:cNvSpPr txBox="1"/>
          <p:nvPr/>
        </p:nvSpPr>
        <p:spPr>
          <a:xfrm>
            <a:off x="9180945" y="4786633"/>
            <a:ext cx="2756807" cy="3539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700" b="1" dirty="0">
                <a:solidFill>
                  <a:schemeClr val="bg1"/>
                </a:solidFill>
                <a:latin typeface="Archivo Narrow" panose="020B0604020202020204" charset="0"/>
                <a:cs typeface="Archivo Narrow" panose="020B0604020202020204" charset="0"/>
              </a:rPr>
              <a:t>Income, Sec.2(24)</a:t>
            </a:r>
          </a:p>
        </p:txBody>
      </p:sp>
      <p:cxnSp>
        <p:nvCxnSpPr>
          <p:cNvPr id="1050" name="Straight Connector 1049">
            <a:extLst>
              <a:ext uri="{FF2B5EF4-FFF2-40B4-BE49-F238E27FC236}">
                <a16:creationId xmlns:a16="http://schemas.microsoft.com/office/drawing/2014/main" id="{31BE5810-6EE9-321C-1940-AC21F7C816F4}"/>
              </a:ext>
            </a:extLst>
          </p:cNvPr>
          <p:cNvCxnSpPr>
            <a:cxnSpLocks/>
          </p:cNvCxnSpPr>
          <p:nvPr/>
        </p:nvCxnSpPr>
        <p:spPr>
          <a:xfrm flipH="1">
            <a:off x="7753235" y="4979054"/>
            <a:ext cx="142771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2" name="Straight Connector 1051">
            <a:extLst>
              <a:ext uri="{FF2B5EF4-FFF2-40B4-BE49-F238E27FC236}">
                <a16:creationId xmlns:a16="http://schemas.microsoft.com/office/drawing/2014/main" id="{9B0CF736-E1AC-59EE-A618-4669E200476A}"/>
              </a:ext>
            </a:extLst>
          </p:cNvPr>
          <p:cNvCxnSpPr>
            <a:cxnSpLocks/>
          </p:cNvCxnSpPr>
          <p:nvPr/>
        </p:nvCxnSpPr>
        <p:spPr>
          <a:xfrm flipH="1">
            <a:off x="2982961" y="5504136"/>
            <a:ext cx="142771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5" name="TextBox 1054">
            <a:extLst>
              <a:ext uri="{FF2B5EF4-FFF2-40B4-BE49-F238E27FC236}">
                <a16:creationId xmlns:a16="http://schemas.microsoft.com/office/drawing/2014/main" id="{8F64BA5B-A0BB-5CE3-E5E8-4C87F115EEC4}"/>
              </a:ext>
            </a:extLst>
          </p:cNvPr>
          <p:cNvSpPr txBox="1"/>
          <p:nvPr/>
        </p:nvSpPr>
        <p:spPr>
          <a:xfrm>
            <a:off x="243035" y="5081275"/>
            <a:ext cx="3468142" cy="6155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700" b="1" dirty="0">
                <a:solidFill>
                  <a:schemeClr val="bg1"/>
                </a:solidFill>
                <a:latin typeface="Archivo Narrow" panose="020B0604020202020204" charset="0"/>
                <a:cs typeface="Archivo Narrow" panose="020B0604020202020204" charset="0"/>
              </a:rPr>
              <a:t>Gross Total Income,</a:t>
            </a:r>
          </a:p>
          <a:p>
            <a:pPr algn="ctr"/>
            <a:r>
              <a:rPr lang="en-US" sz="1700" b="1" dirty="0">
                <a:solidFill>
                  <a:schemeClr val="bg1"/>
                </a:solidFill>
                <a:latin typeface="Archivo Narrow" panose="020B0604020202020204" charset="0"/>
                <a:cs typeface="Archivo Narrow" panose="020B0604020202020204" charset="0"/>
              </a:rPr>
              <a:t>Sec.80B(5)</a:t>
            </a:r>
          </a:p>
        </p:txBody>
      </p:sp>
      <p:sp>
        <p:nvSpPr>
          <p:cNvPr id="1057" name="TextBox 1056">
            <a:extLst>
              <a:ext uri="{FF2B5EF4-FFF2-40B4-BE49-F238E27FC236}">
                <a16:creationId xmlns:a16="http://schemas.microsoft.com/office/drawing/2014/main" id="{861D9B4D-C5DA-744F-ADEB-B09F367B7623}"/>
              </a:ext>
            </a:extLst>
          </p:cNvPr>
          <p:cNvSpPr txBox="1"/>
          <p:nvPr/>
        </p:nvSpPr>
        <p:spPr>
          <a:xfrm>
            <a:off x="9251950" y="5494301"/>
            <a:ext cx="1899714" cy="6155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700" b="1" dirty="0">
                <a:solidFill>
                  <a:schemeClr val="bg1"/>
                </a:solidFill>
              </a:rPr>
              <a:t>Total Income, </a:t>
            </a:r>
          </a:p>
          <a:p>
            <a:pPr algn="ctr"/>
            <a:r>
              <a:rPr lang="en-US" sz="1700" b="1" dirty="0">
                <a:solidFill>
                  <a:schemeClr val="bg1"/>
                </a:solidFill>
              </a:rPr>
              <a:t>Sec.2(45)</a:t>
            </a:r>
          </a:p>
        </p:txBody>
      </p:sp>
      <p:sp>
        <p:nvSpPr>
          <p:cNvPr id="1059" name="TextBox 1058">
            <a:extLst>
              <a:ext uri="{FF2B5EF4-FFF2-40B4-BE49-F238E27FC236}">
                <a16:creationId xmlns:a16="http://schemas.microsoft.com/office/drawing/2014/main" id="{72F24586-B069-F340-B7C5-247ADB02028B}"/>
              </a:ext>
            </a:extLst>
          </p:cNvPr>
          <p:cNvSpPr txBox="1"/>
          <p:nvPr/>
        </p:nvSpPr>
        <p:spPr>
          <a:xfrm>
            <a:off x="268384" y="5795684"/>
            <a:ext cx="3234871" cy="6155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700" b="1" dirty="0">
                <a:solidFill>
                  <a:schemeClr val="bg1"/>
                </a:solidFill>
                <a:latin typeface="Archivo Narrow" panose="020B0604020202020204" charset="0"/>
                <a:cs typeface="Archivo Narrow" panose="020B0604020202020204" charset="0"/>
              </a:rPr>
              <a:t>Agricultural Income, Sec.2(1A)</a:t>
            </a:r>
          </a:p>
        </p:txBody>
      </p:sp>
      <p:pic>
        <p:nvPicPr>
          <p:cNvPr id="1060" name="Picture 1059">
            <a:extLst>
              <a:ext uri="{FF2B5EF4-FFF2-40B4-BE49-F238E27FC236}">
                <a16:creationId xmlns:a16="http://schemas.microsoft.com/office/drawing/2014/main" id="{E8547CEB-9F14-0634-77A7-39D52B1296A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6634" y="403594"/>
            <a:ext cx="1618890" cy="1618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0320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0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0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0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0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0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0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0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0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0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0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0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0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0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0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0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1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/>
      <p:bldP spid="1027" grpId="0"/>
      <p:bldP spid="40" grpId="0"/>
      <p:bldP spid="1043" grpId="0"/>
      <p:bldP spid="1045" grpId="0"/>
      <p:bldP spid="1047" grpId="0"/>
      <p:bldP spid="1049" grpId="0"/>
      <p:bldP spid="1055" grpId="0"/>
      <p:bldP spid="1057" grpId="0"/>
      <p:bldP spid="105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83B11A-9494-5008-C703-4D3F6E4988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9742" y="887672"/>
            <a:ext cx="10353368" cy="1655762"/>
          </a:xfrm>
        </p:spPr>
        <p:txBody>
          <a:bodyPr>
            <a:noAutofit/>
          </a:bodyPr>
          <a:lstStyle/>
          <a:p>
            <a:r>
              <a:rPr lang="en-US" sz="4800" b="1" dirty="0">
                <a:latin typeface="Archivo Narrow" panose="020B0604020202020204" charset="0"/>
                <a:cs typeface="Archivo Narrow" panose="020B0604020202020204" charset="0"/>
              </a:rPr>
              <a:t>Practice Session-Assessment Year and Previous Year--Illustration</a:t>
            </a:r>
            <a:endParaRPr lang="en-IN" sz="4800" b="1" dirty="0">
              <a:latin typeface="Archivo Narrow" panose="020B0604020202020204" charset="0"/>
              <a:cs typeface="Archivo Narrow" panose="020B060402020202020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318CE01-1939-A9E2-62FD-830D2B50DC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24426" y="3082900"/>
            <a:ext cx="9144000" cy="1655762"/>
          </a:xfrm>
        </p:spPr>
        <p:txBody>
          <a:bodyPr>
            <a:normAutofit lnSpcReduction="10000"/>
          </a:bodyPr>
          <a:lstStyle/>
          <a:p>
            <a:pPr marL="514350" indent="-514350" algn="l">
              <a:buAutoNum type="romanLcParenBoth"/>
            </a:pPr>
            <a:r>
              <a:rPr lang="en-US" dirty="0"/>
              <a:t>Business Started on 19.3.2025</a:t>
            </a:r>
          </a:p>
          <a:p>
            <a:pPr marL="514350" indent="-514350" algn="l">
              <a:buAutoNum type="romanLcParenBoth"/>
            </a:pPr>
            <a:r>
              <a:rPr lang="en-US" dirty="0"/>
              <a:t>Joined service on 12.10.2024</a:t>
            </a:r>
          </a:p>
          <a:p>
            <a:pPr marL="514350" indent="-514350" algn="l">
              <a:buAutoNum type="romanLcParenBoth"/>
            </a:pPr>
            <a:r>
              <a:rPr lang="en-US" dirty="0"/>
              <a:t>Retired from service on 31.8.2024</a:t>
            </a:r>
          </a:p>
          <a:p>
            <a:pPr marL="514350" indent="-514350" algn="l">
              <a:buAutoNum type="romanLcParenBoth"/>
            </a:pPr>
            <a:r>
              <a:rPr lang="en-US" dirty="0"/>
              <a:t>Death of an employee or </a:t>
            </a:r>
            <a:r>
              <a:rPr lang="en-US" dirty="0" err="1"/>
              <a:t>assessee</a:t>
            </a:r>
            <a:r>
              <a:rPr lang="en-US" dirty="0"/>
              <a:t> on 3.1.2025</a:t>
            </a:r>
            <a:endParaRPr lang="en-IN" dirty="0"/>
          </a:p>
        </p:txBody>
      </p:sp>
      <p:sp>
        <p:nvSpPr>
          <p:cNvPr id="4" name="Google Shape;9462;p85">
            <a:extLst>
              <a:ext uri="{FF2B5EF4-FFF2-40B4-BE49-F238E27FC236}">
                <a16:creationId xmlns:a16="http://schemas.microsoft.com/office/drawing/2014/main" id="{04537279-0343-3EF3-20B8-8C9B7A327393}"/>
              </a:ext>
            </a:extLst>
          </p:cNvPr>
          <p:cNvSpPr/>
          <p:nvPr/>
        </p:nvSpPr>
        <p:spPr>
          <a:xfrm>
            <a:off x="9032777" y="5829482"/>
            <a:ext cx="824321" cy="774134"/>
          </a:xfrm>
          <a:custGeom>
            <a:avLst/>
            <a:gdLst/>
            <a:ahLst/>
            <a:cxnLst/>
            <a:rect l="l" t="t" r="r" b="b"/>
            <a:pathLst>
              <a:path w="11689" h="11758" extrusionOk="0">
                <a:moveTo>
                  <a:pt x="8538" y="2747"/>
                </a:moveTo>
                <a:cubicBezTo>
                  <a:pt x="8727" y="2747"/>
                  <a:pt x="8853" y="2905"/>
                  <a:pt x="8853" y="3094"/>
                </a:cubicBezTo>
                <a:cubicBezTo>
                  <a:pt x="8885" y="3251"/>
                  <a:pt x="8727" y="3409"/>
                  <a:pt x="8538" y="3409"/>
                </a:cubicBezTo>
                <a:cubicBezTo>
                  <a:pt x="8444" y="3409"/>
                  <a:pt x="8381" y="3377"/>
                  <a:pt x="8286" y="3346"/>
                </a:cubicBezTo>
                <a:lnTo>
                  <a:pt x="8538" y="2747"/>
                </a:lnTo>
                <a:close/>
                <a:moveTo>
                  <a:pt x="3277" y="1581"/>
                </a:moveTo>
                <a:cubicBezTo>
                  <a:pt x="3844" y="1581"/>
                  <a:pt x="4316" y="2023"/>
                  <a:pt x="4316" y="2590"/>
                </a:cubicBezTo>
                <a:cubicBezTo>
                  <a:pt x="4316" y="3157"/>
                  <a:pt x="3844" y="3598"/>
                  <a:pt x="3277" y="3598"/>
                </a:cubicBezTo>
                <a:cubicBezTo>
                  <a:pt x="2741" y="3598"/>
                  <a:pt x="2269" y="3157"/>
                  <a:pt x="2269" y="2590"/>
                </a:cubicBezTo>
                <a:cubicBezTo>
                  <a:pt x="2269" y="1991"/>
                  <a:pt x="2741" y="1581"/>
                  <a:pt x="3277" y="1581"/>
                </a:cubicBezTo>
                <a:close/>
                <a:moveTo>
                  <a:pt x="9231" y="5457"/>
                </a:moveTo>
                <a:cubicBezTo>
                  <a:pt x="9672" y="5457"/>
                  <a:pt x="10050" y="5740"/>
                  <a:pt x="10208" y="6150"/>
                </a:cubicBezTo>
                <a:lnTo>
                  <a:pt x="8286" y="6150"/>
                </a:lnTo>
                <a:cubicBezTo>
                  <a:pt x="8412" y="5772"/>
                  <a:pt x="8759" y="5457"/>
                  <a:pt x="9231" y="5457"/>
                </a:cubicBezTo>
                <a:close/>
                <a:moveTo>
                  <a:pt x="10932" y="6843"/>
                </a:moveTo>
                <a:lnTo>
                  <a:pt x="10932" y="7504"/>
                </a:lnTo>
                <a:lnTo>
                  <a:pt x="5262" y="7504"/>
                </a:lnTo>
                <a:lnTo>
                  <a:pt x="5262" y="6843"/>
                </a:lnTo>
                <a:close/>
                <a:moveTo>
                  <a:pt x="3403" y="4291"/>
                </a:moveTo>
                <a:cubicBezTo>
                  <a:pt x="4064" y="4322"/>
                  <a:pt x="4631" y="4921"/>
                  <a:pt x="4631" y="5583"/>
                </a:cubicBezTo>
                <a:lnTo>
                  <a:pt x="4631" y="7725"/>
                </a:lnTo>
                <a:cubicBezTo>
                  <a:pt x="4348" y="7567"/>
                  <a:pt x="4033" y="7441"/>
                  <a:pt x="3686" y="7441"/>
                </a:cubicBezTo>
                <a:lnTo>
                  <a:pt x="3340" y="7441"/>
                </a:lnTo>
                <a:lnTo>
                  <a:pt x="3340" y="6402"/>
                </a:lnTo>
                <a:cubicBezTo>
                  <a:pt x="3340" y="6213"/>
                  <a:pt x="3182" y="6055"/>
                  <a:pt x="2962" y="6055"/>
                </a:cubicBezTo>
                <a:cubicBezTo>
                  <a:pt x="2773" y="6055"/>
                  <a:pt x="2615" y="6213"/>
                  <a:pt x="2615" y="6402"/>
                </a:cubicBezTo>
                <a:lnTo>
                  <a:pt x="2615" y="7788"/>
                </a:lnTo>
                <a:cubicBezTo>
                  <a:pt x="2615" y="7977"/>
                  <a:pt x="2773" y="8134"/>
                  <a:pt x="2962" y="8134"/>
                </a:cubicBezTo>
                <a:lnTo>
                  <a:pt x="3655" y="8134"/>
                </a:lnTo>
                <a:cubicBezTo>
                  <a:pt x="4064" y="8134"/>
                  <a:pt x="4474" y="8418"/>
                  <a:pt x="4600" y="8828"/>
                </a:cubicBezTo>
                <a:lnTo>
                  <a:pt x="1985" y="8828"/>
                </a:lnTo>
                <a:lnTo>
                  <a:pt x="1985" y="5583"/>
                </a:lnTo>
                <a:lnTo>
                  <a:pt x="2080" y="5583"/>
                </a:lnTo>
                <a:cubicBezTo>
                  <a:pt x="2080" y="5236"/>
                  <a:pt x="2237" y="4858"/>
                  <a:pt x="2458" y="4637"/>
                </a:cubicBezTo>
                <a:cubicBezTo>
                  <a:pt x="2741" y="4385"/>
                  <a:pt x="3056" y="4291"/>
                  <a:pt x="3403" y="4291"/>
                </a:cubicBezTo>
                <a:close/>
                <a:moveTo>
                  <a:pt x="1040" y="4795"/>
                </a:moveTo>
                <a:cubicBezTo>
                  <a:pt x="1229" y="4795"/>
                  <a:pt x="1418" y="4952"/>
                  <a:pt x="1418" y="5141"/>
                </a:cubicBezTo>
                <a:lnTo>
                  <a:pt x="1418" y="9174"/>
                </a:lnTo>
                <a:lnTo>
                  <a:pt x="1418" y="9300"/>
                </a:lnTo>
                <a:cubicBezTo>
                  <a:pt x="1449" y="9458"/>
                  <a:pt x="1575" y="9521"/>
                  <a:pt x="1733" y="9521"/>
                </a:cubicBezTo>
                <a:lnTo>
                  <a:pt x="5860" y="9521"/>
                </a:lnTo>
                <a:cubicBezTo>
                  <a:pt x="6049" y="9521"/>
                  <a:pt x="6175" y="9678"/>
                  <a:pt x="6175" y="9836"/>
                </a:cubicBezTo>
                <a:lnTo>
                  <a:pt x="6175" y="10938"/>
                </a:lnTo>
                <a:lnTo>
                  <a:pt x="693" y="10938"/>
                </a:lnTo>
                <a:lnTo>
                  <a:pt x="693" y="5141"/>
                </a:lnTo>
                <a:cubicBezTo>
                  <a:pt x="693" y="4952"/>
                  <a:pt x="851" y="4795"/>
                  <a:pt x="1040" y="4795"/>
                </a:cubicBezTo>
                <a:close/>
                <a:moveTo>
                  <a:pt x="7656" y="8197"/>
                </a:moveTo>
                <a:cubicBezTo>
                  <a:pt x="7971" y="8260"/>
                  <a:pt x="8254" y="8576"/>
                  <a:pt x="8254" y="8922"/>
                </a:cubicBezTo>
                <a:lnTo>
                  <a:pt x="8254" y="10938"/>
                </a:lnTo>
                <a:lnTo>
                  <a:pt x="6868" y="10938"/>
                </a:lnTo>
                <a:lnTo>
                  <a:pt x="6868" y="9836"/>
                </a:lnTo>
                <a:cubicBezTo>
                  <a:pt x="6868" y="9269"/>
                  <a:pt x="6396" y="8796"/>
                  <a:pt x="5860" y="8796"/>
                </a:cubicBezTo>
                <a:lnTo>
                  <a:pt x="5388" y="8796"/>
                </a:lnTo>
                <a:cubicBezTo>
                  <a:pt x="5356" y="8576"/>
                  <a:pt x="5230" y="8386"/>
                  <a:pt x="5104" y="8197"/>
                </a:cubicBezTo>
                <a:close/>
                <a:moveTo>
                  <a:pt x="9185" y="1"/>
                </a:moveTo>
                <a:cubicBezTo>
                  <a:pt x="9049" y="1"/>
                  <a:pt x="8908" y="88"/>
                  <a:pt x="8885" y="227"/>
                </a:cubicBezTo>
                <a:lnTo>
                  <a:pt x="6837" y="5078"/>
                </a:lnTo>
                <a:cubicBezTo>
                  <a:pt x="6774" y="5236"/>
                  <a:pt x="6837" y="5457"/>
                  <a:pt x="7026" y="5520"/>
                </a:cubicBezTo>
                <a:cubicBezTo>
                  <a:pt x="7089" y="5520"/>
                  <a:pt x="7120" y="5551"/>
                  <a:pt x="7152" y="5551"/>
                </a:cubicBezTo>
                <a:cubicBezTo>
                  <a:pt x="7278" y="5551"/>
                  <a:pt x="7435" y="5457"/>
                  <a:pt x="7467" y="5362"/>
                </a:cubicBezTo>
                <a:lnTo>
                  <a:pt x="8034" y="4039"/>
                </a:lnTo>
                <a:cubicBezTo>
                  <a:pt x="8191" y="4133"/>
                  <a:pt x="8349" y="4165"/>
                  <a:pt x="8538" y="4165"/>
                </a:cubicBezTo>
                <a:cubicBezTo>
                  <a:pt x="8664" y="4165"/>
                  <a:pt x="8759" y="4133"/>
                  <a:pt x="8885" y="4133"/>
                </a:cubicBezTo>
                <a:lnTo>
                  <a:pt x="8885" y="4921"/>
                </a:lnTo>
                <a:cubicBezTo>
                  <a:pt x="8223" y="5047"/>
                  <a:pt x="7719" y="5583"/>
                  <a:pt x="7561" y="6244"/>
                </a:cubicBezTo>
                <a:lnTo>
                  <a:pt x="5293" y="6244"/>
                </a:lnTo>
                <a:lnTo>
                  <a:pt x="5293" y="5709"/>
                </a:lnTo>
                <a:cubicBezTo>
                  <a:pt x="5293" y="4984"/>
                  <a:pt x="4915" y="4354"/>
                  <a:pt x="4348" y="4007"/>
                </a:cubicBezTo>
                <a:cubicBezTo>
                  <a:pt x="4757" y="3692"/>
                  <a:pt x="4978" y="3220"/>
                  <a:pt x="4978" y="2653"/>
                </a:cubicBezTo>
                <a:cubicBezTo>
                  <a:pt x="4978" y="1707"/>
                  <a:pt x="4253" y="983"/>
                  <a:pt x="3308" y="983"/>
                </a:cubicBezTo>
                <a:cubicBezTo>
                  <a:pt x="2363" y="983"/>
                  <a:pt x="1607" y="1707"/>
                  <a:pt x="1607" y="2653"/>
                </a:cubicBezTo>
                <a:cubicBezTo>
                  <a:pt x="1607" y="3220"/>
                  <a:pt x="1890" y="3724"/>
                  <a:pt x="2269" y="4039"/>
                </a:cubicBezTo>
                <a:cubicBezTo>
                  <a:pt x="2143" y="4133"/>
                  <a:pt x="2080" y="4196"/>
                  <a:pt x="1985" y="4291"/>
                </a:cubicBezTo>
                <a:cubicBezTo>
                  <a:pt x="1922" y="4354"/>
                  <a:pt x="1827" y="4448"/>
                  <a:pt x="1764" y="4543"/>
                </a:cubicBezTo>
                <a:cubicBezTo>
                  <a:pt x="1575" y="4354"/>
                  <a:pt x="1323" y="4228"/>
                  <a:pt x="1008" y="4228"/>
                </a:cubicBezTo>
                <a:cubicBezTo>
                  <a:pt x="473" y="4228"/>
                  <a:pt x="0" y="4700"/>
                  <a:pt x="0" y="5268"/>
                </a:cubicBezTo>
                <a:lnTo>
                  <a:pt x="0" y="11411"/>
                </a:lnTo>
                <a:cubicBezTo>
                  <a:pt x="0" y="11600"/>
                  <a:pt x="158" y="11758"/>
                  <a:pt x="347" y="11758"/>
                </a:cubicBezTo>
                <a:lnTo>
                  <a:pt x="8570" y="11758"/>
                </a:lnTo>
                <a:cubicBezTo>
                  <a:pt x="8759" y="11758"/>
                  <a:pt x="8916" y="11600"/>
                  <a:pt x="8916" y="11411"/>
                </a:cubicBezTo>
                <a:lnTo>
                  <a:pt x="8916" y="9048"/>
                </a:lnTo>
                <a:cubicBezTo>
                  <a:pt x="8916" y="8765"/>
                  <a:pt x="8853" y="8544"/>
                  <a:pt x="8727" y="8292"/>
                </a:cubicBezTo>
                <a:lnTo>
                  <a:pt x="11342" y="8292"/>
                </a:lnTo>
                <a:cubicBezTo>
                  <a:pt x="11531" y="8292"/>
                  <a:pt x="11689" y="8134"/>
                  <a:pt x="11689" y="7945"/>
                </a:cubicBezTo>
                <a:lnTo>
                  <a:pt x="11689" y="6559"/>
                </a:lnTo>
                <a:cubicBezTo>
                  <a:pt x="11689" y="6339"/>
                  <a:pt x="11531" y="6181"/>
                  <a:pt x="11310" y="6181"/>
                </a:cubicBezTo>
                <a:lnTo>
                  <a:pt x="10901" y="6181"/>
                </a:lnTo>
                <a:cubicBezTo>
                  <a:pt x="10775" y="5520"/>
                  <a:pt x="10239" y="4984"/>
                  <a:pt x="9546" y="4826"/>
                </a:cubicBezTo>
                <a:lnTo>
                  <a:pt x="9546" y="3094"/>
                </a:lnTo>
                <a:cubicBezTo>
                  <a:pt x="9546" y="2621"/>
                  <a:pt x="9231" y="2243"/>
                  <a:pt x="8790" y="2117"/>
                </a:cubicBezTo>
                <a:lnTo>
                  <a:pt x="9515" y="447"/>
                </a:lnTo>
                <a:cubicBezTo>
                  <a:pt x="9578" y="290"/>
                  <a:pt x="9515" y="69"/>
                  <a:pt x="9326" y="38"/>
                </a:cubicBezTo>
                <a:cubicBezTo>
                  <a:pt x="9283" y="12"/>
                  <a:pt x="9234" y="1"/>
                  <a:pt x="9185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" name="Google Shape;9560;p85">
            <a:extLst>
              <a:ext uri="{FF2B5EF4-FFF2-40B4-BE49-F238E27FC236}">
                <a16:creationId xmlns:a16="http://schemas.microsoft.com/office/drawing/2014/main" id="{89E40E4F-C4F7-72A8-6525-6674CAE37A3F}"/>
              </a:ext>
            </a:extLst>
          </p:cNvPr>
          <p:cNvGrpSpPr/>
          <p:nvPr/>
        </p:nvGrpSpPr>
        <p:grpSpPr>
          <a:xfrm>
            <a:off x="10082141" y="5829482"/>
            <a:ext cx="824321" cy="774134"/>
            <a:chOff x="-31166825" y="1939525"/>
            <a:chExt cx="293800" cy="291425"/>
          </a:xfrm>
        </p:grpSpPr>
        <p:sp>
          <p:nvSpPr>
            <p:cNvPr id="6" name="Google Shape;9561;p85">
              <a:extLst>
                <a:ext uri="{FF2B5EF4-FFF2-40B4-BE49-F238E27FC236}">
                  <a16:creationId xmlns:a16="http://schemas.microsoft.com/office/drawing/2014/main" id="{26A23823-7896-1C04-FF34-E948868C9117}"/>
                </a:ext>
              </a:extLst>
            </p:cNvPr>
            <p:cNvSpPr/>
            <p:nvPr/>
          </p:nvSpPr>
          <p:spPr>
            <a:xfrm>
              <a:off x="-31166825" y="1939525"/>
              <a:ext cx="224500" cy="291425"/>
            </a:xfrm>
            <a:custGeom>
              <a:avLst/>
              <a:gdLst/>
              <a:ahLst/>
              <a:cxnLst/>
              <a:rect l="l" t="t" r="r" b="b"/>
              <a:pathLst>
                <a:path w="8980" h="11657" extrusionOk="0">
                  <a:moveTo>
                    <a:pt x="5892" y="662"/>
                  </a:moveTo>
                  <a:cubicBezTo>
                    <a:pt x="6081" y="662"/>
                    <a:pt x="6239" y="819"/>
                    <a:pt x="6239" y="1040"/>
                  </a:cubicBezTo>
                  <a:lnTo>
                    <a:pt x="6239" y="1386"/>
                  </a:lnTo>
                  <a:lnTo>
                    <a:pt x="2805" y="1386"/>
                  </a:lnTo>
                  <a:lnTo>
                    <a:pt x="2805" y="1040"/>
                  </a:lnTo>
                  <a:cubicBezTo>
                    <a:pt x="2805" y="819"/>
                    <a:pt x="2962" y="662"/>
                    <a:pt x="3120" y="662"/>
                  </a:cubicBezTo>
                  <a:close/>
                  <a:moveTo>
                    <a:pt x="8035" y="1323"/>
                  </a:moveTo>
                  <a:cubicBezTo>
                    <a:pt x="8255" y="1323"/>
                    <a:pt x="8413" y="1512"/>
                    <a:pt x="8413" y="1701"/>
                  </a:cubicBezTo>
                  <a:lnTo>
                    <a:pt x="8413" y="10617"/>
                  </a:lnTo>
                  <a:cubicBezTo>
                    <a:pt x="8413" y="10838"/>
                    <a:pt x="8255" y="10995"/>
                    <a:pt x="8035" y="10995"/>
                  </a:cubicBezTo>
                  <a:lnTo>
                    <a:pt x="1166" y="10995"/>
                  </a:lnTo>
                  <a:cubicBezTo>
                    <a:pt x="946" y="10995"/>
                    <a:pt x="788" y="10838"/>
                    <a:pt x="788" y="10617"/>
                  </a:cubicBezTo>
                  <a:lnTo>
                    <a:pt x="788" y="1701"/>
                  </a:lnTo>
                  <a:lnTo>
                    <a:pt x="757" y="1701"/>
                  </a:lnTo>
                  <a:cubicBezTo>
                    <a:pt x="757" y="1512"/>
                    <a:pt x="914" y="1323"/>
                    <a:pt x="1103" y="1323"/>
                  </a:cubicBezTo>
                  <a:lnTo>
                    <a:pt x="2143" y="1323"/>
                  </a:lnTo>
                  <a:lnTo>
                    <a:pt x="2143" y="1701"/>
                  </a:lnTo>
                  <a:cubicBezTo>
                    <a:pt x="2143" y="1890"/>
                    <a:pt x="2301" y="2048"/>
                    <a:pt x="2490" y="2048"/>
                  </a:cubicBezTo>
                  <a:lnTo>
                    <a:pt x="6617" y="2048"/>
                  </a:lnTo>
                  <a:cubicBezTo>
                    <a:pt x="6837" y="2048"/>
                    <a:pt x="6995" y="1890"/>
                    <a:pt x="6995" y="1701"/>
                  </a:cubicBezTo>
                  <a:lnTo>
                    <a:pt x="6995" y="1323"/>
                  </a:lnTo>
                  <a:close/>
                  <a:moveTo>
                    <a:pt x="3120" y="0"/>
                  </a:moveTo>
                  <a:cubicBezTo>
                    <a:pt x="2679" y="0"/>
                    <a:pt x="2301" y="284"/>
                    <a:pt x="2143" y="662"/>
                  </a:cubicBezTo>
                  <a:lnTo>
                    <a:pt x="1040" y="662"/>
                  </a:lnTo>
                  <a:cubicBezTo>
                    <a:pt x="473" y="662"/>
                    <a:pt x="1" y="1134"/>
                    <a:pt x="1" y="1701"/>
                  </a:cubicBezTo>
                  <a:lnTo>
                    <a:pt x="1" y="10649"/>
                  </a:lnTo>
                  <a:cubicBezTo>
                    <a:pt x="64" y="11216"/>
                    <a:pt x="536" y="11657"/>
                    <a:pt x="1072" y="11657"/>
                  </a:cubicBezTo>
                  <a:lnTo>
                    <a:pt x="7971" y="11657"/>
                  </a:lnTo>
                  <a:cubicBezTo>
                    <a:pt x="8507" y="11657"/>
                    <a:pt x="8980" y="11184"/>
                    <a:pt x="8980" y="10649"/>
                  </a:cubicBezTo>
                  <a:lnTo>
                    <a:pt x="8980" y="1701"/>
                  </a:lnTo>
                  <a:cubicBezTo>
                    <a:pt x="8980" y="1134"/>
                    <a:pt x="8507" y="662"/>
                    <a:pt x="7971" y="662"/>
                  </a:cubicBezTo>
                  <a:lnTo>
                    <a:pt x="6869" y="662"/>
                  </a:lnTo>
                  <a:cubicBezTo>
                    <a:pt x="6711" y="284"/>
                    <a:pt x="6365" y="0"/>
                    <a:pt x="589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9562;p85">
              <a:extLst>
                <a:ext uri="{FF2B5EF4-FFF2-40B4-BE49-F238E27FC236}">
                  <a16:creationId xmlns:a16="http://schemas.microsoft.com/office/drawing/2014/main" id="{02AD77F5-15A0-4B98-9207-921E0BEC3346}"/>
                </a:ext>
              </a:extLst>
            </p:cNvPr>
            <p:cNvSpPr/>
            <p:nvPr/>
          </p:nvSpPr>
          <p:spPr>
            <a:xfrm>
              <a:off x="-31131375" y="2145075"/>
              <a:ext cx="52800" cy="52800"/>
            </a:xfrm>
            <a:custGeom>
              <a:avLst/>
              <a:gdLst/>
              <a:ahLst/>
              <a:cxnLst/>
              <a:rect l="l" t="t" r="r" b="b"/>
              <a:pathLst>
                <a:path w="2112" h="2112" extrusionOk="0">
                  <a:moveTo>
                    <a:pt x="1355" y="726"/>
                  </a:moveTo>
                  <a:lnTo>
                    <a:pt x="1355" y="1387"/>
                  </a:lnTo>
                  <a:lnTo>
                    <a:pt x="694" y="1387"/>
                  </a:lnTo>
                  <a:lnTo>
                    <a:pt x="694" y="726"/>
                  </a:lnTo>
                  <a:close/>
                  <a:moveTo>
                    <a:pt x="379" y="1"/>
                  </a:moveTo>
                  <a:cubicBezTo>
                    <a:pt x="158" y="1"/>
                    <a:pt x="0" y="158"/>
                    <a:pt x="0" y="379"/>
                  </a:cubicBezTo>
                  <a:lnTo>
                    <a:pt x="0" y="1734"/>
                  </a:lnTo>
                  <a:cubicBezTo>
                    <a:pt x="0" y="1954"/>
                    <a:pt x="158" y="2112"/>
                    <a:pt x="379" y="2112"/>
                  </a:cubicBezTo>
                  <a:lnTo>
                    <a:pt x="1733" y="2112"/>
                  </a:lnTo>
                  <a:cubicBezTo>
                    <a:pt x="1954" y="2112"/>
                    <a:pt x="2111" y="1954"/>
                    <a:pt x="2111" y="1734"/>
                  </a:cubicBezTo>
                  <a:lnTo>
                    <a:pt x="2111" y="379"/>
                  </a:lnTo>
                  <a:cubicBezTo>
                    <a:pt x="2111" y="158"/>
                    <a:pt x="1954" y="1"/>
                    <a:pt x="173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9563;p85">
              <a:extLst>
                <a:ext uri="{FF2B5EF4-FFF2-40B4-BE49-F238E27FC236}">
                  <a16:creationId xmlns:a16="http://schemas.microsoft.com/office/drawing/2014/main" id="{A0D1D294-78EA-D193-185A-C6CDF5B9EA06}"/>
                </a:ext>
              </a:extLst>
            </p:cNvPr>
            <p:cNvSpPr/>
            <p:nvPr/>
          </p:nvSpPr>
          <p:spPr>
            <a:xfrm>
              <a:off x="-31131375" y="2076550"/>
              <a:ext cx="52800" cy="52025"/>
            </a:xfrm>
            <a:custGeom>
              <a:avLst/>
              <a:gdLst/>
              <a:ahLst/>
              <a:cxnLst/>
              <a:rect l="l" t="t" r="r" b="b"/>
              <a:pathLst>
                <a:path w="2112" h="2081" extrusionOk="0">
                  <a:moveTo>
                    <a:pt x="1355" y="694"/>
                  </a:moveTo>
                  <a:lnTo>
                    <a:pt x="1355" y="1356"/>
                  </a:lnTo>
                  <a:lnTo>
                    <a:pt x="694" y="1356"/>
                  </a:lnTo>
                  <a:lnTo>
                    <a:pt x="694" y="694"/>
                  </a:lnTo>
                  <a:close/>
                  <a:moveTo>
                    <a:pt x="379" y="1"/>
                  </a:moveTo>
                  <a:cubicBezTo>
                    <a:pt x="158" y="1"/>
                    <a:pt x="0" y="159"/>
                    <a:pt x="0" y="348"/>
                  </a:cubicBezTo>
                  <a:lnTo>
                    <a:pt x="0" y="1734"/>
                  </a:lnTo>
                  <a:cubicBezTo>
                    <a:pt x="0" y="1923"/>
                    <a:pt x="158" y="2080"/>
                    <a:pt x="379" y="2080"/>
                  </a:cubicBezTo>
                  <a:lnTo>
                    <a:pt x="1733" y="2080"/>
                  </a:lnTo>
                  <a:cubicBezTo>
                    <a:pt x="1954" y="2080"/>
                    <a:pt x="2111" y="1923"/>
                    <a:pt x="2111" y="1734"/>
                  </a:cubicBezTo>
                  <a:lnTo>
                    <a:pt x="2111" y="348"/>
                  </a:lnTo>
                  <a:cubicBezTo>
                    <a:pt x="2111" y="159"/>
                    <a:pt x="1954" y="1"/>
                    <a:pt x="173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Google Shape;9564;p85">
              <a:extLst>
                <a:ext uri="{FF2B5EF4-FFF2-40B4-BE49-F238E27FC236}">
                  <a16:creationId xmlns:a16="http://schemas.microsoft.com/office/drawing/2014/main" id="{5F8D8DC8-7DEA-4CFB-20B6-1C4C09A4CB11}"/>
                </a:ext>
              </a:extLst>
            </p:cNvPr>
            <p:cNvSpPr/>
            <p:nvPr/>
          </p:nvSpPr>
          <p:spPr>
            <a:xfrm>
              <a:off x="-31131375" y="2007250"/>
              <a:ext cx="52800" cy="52800"/>
            </a:xfrm>
            <a:custGeom>
              <a:avLst/>
              <a:gdLst/>
              <a:ahLst/>
              <a:cxnLst/>
              <a:rect l="l" t="t" r="r" b="b"/>
              <a:pathLst>
                <a:path w="2112" h="2112" extrusionOk="0">
                  <a:moveTo>
                    <a:pt x="1355" y="725"/>
                  </a:moveTo>
                  <a:lnTo>
                    <a:pt x="1355" y="1387"/>
                  </a:lnTo>
                  <a:lnTo>
                    <a:pt x="694" y="1387"/>
                  </a:lnTo>
                  <a:lnTo>
                    <a:pt x="694" y="725"/>
                  </a:lnTo>
                  <a:close/>
                  <a:moveTo>
                    <a:pt x="379" y="1"/>
                  </a:moveTo>
                  <a:cubicBezTo>
                    <a:pt x="158" y="1"/>
                    <a:pt x="0" y="158"/>
                    <a:pt x="0" y="379"/>
                  </a:cubicBezTo>
                  <a:lnTo>
                    <a:pt x="0" y="1733"/>
                  </a:lnTo>
                  <a:cubicBezTo>
                    <a:pt x="0" y="1954"/>
                    <a:pt x="158" y="2111"/>
                    <a:pt x="379" y="2111"/>
                  </a:cubicBezTo>
                  <a:lnTo>
                    <a:pt x="1733" y="2111"/>
                  </a:lnTo>
                  <a:cubicBezTo>
                    <a:pt x="1954" y="2111"/>
                    <a:pt x="2111" y="1954"/>
                    <a:pt x="2111" y="1733"/>
                  </a:cubicBezTo>
                  <a:lnTo>
                    <a:pt x="2111" y="379"/>
                  </a:lnTo>
                  <a:cubicBezTo>
                    <a:pt x="2111" y="158"/>
                    <a:pt x="1954" y="1"/>
                    <a:pt x="173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9565;p85">
              <a:extLst>
                <a:ext uri="{FF2B5EF4-FFF2-40B4-BE49-F238E27FC236}">
                  <a16:creationId xmlns:a16="http://schemas.microsoft.com/office/drawing/2014/main" id="{F5A08536-084B-E6EA-7D32-77F21FC8516C}"/>
                </a:ext>
              </a:extLst>
            </p:cNvPr>
            <p:cNvSpPr/>
            <p:nvPr/>
          </p:nvSpPr>
          <p:spPr>
            <a:xfrm>
              <a:off x="-31062075" y="2007250"/>
              <a:ext cx="85875" cy="18150"/>
            </a:xfrm>
            <a:custGeom>
              <a:avLst/>
              <a:gdLst/>
              <a:ahLst/>
              <a:cxnLst/>
              <a:rect l="l" t="t" r="r" b="b"/>
              <a:pathLst>
                <a:path w="3435" h="726" extrusionOk="0">
                  <a:moveTo>
                    <a:pt x="347" y="1"/>
                  </a:moveTo>
                  <a:cubicBezTo>
                    <a:pt x="158" y="1"/>
                    <a:pt x="1" y="158"/>
                    <a:pt x="1" y="379"/>
                  </a:cubicBezTo>
                  <a:cubicBezTo>
                    <a:pt x="1" y="568"/>
                    <a:pt x="158" y="725"/>
                    <a:pt x="347" y="725"/>
                  </a:cubicBezTo>
                  <a:lnTo>
                    <a:pt x="3057" y="725"/>
                  </a:lnTo>
                  <a:cubicBezTo>
                    <a:pt x="3277" y="725"/>
                    <a:pt x="3435" y="568"/>
                    <a:pt x="3435" y="379"/>
                  </a:cubicBezTo>
                  <a:cubicBezTo>
                    <a:pt x="3435" y="158"/>
                    <a:pt x="3277" y="1"/>
                    <a:pt x="305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9566;p85">
              <a:extLst>
                <a:ext uri="{FF2B5EF4-FFF2-40B4-BE49-F238E27FC236}">
                  <a16:creationId xmlns:a16="http://schemas.microsoft.com/office/drawing/2014/main" id="{7A6C707C-BC3E-578E-6F0B-DB2C752ACB8D}"/>
                </a:ext>
              </a:extLst>
            </p:cNvPr>
            <p:cNvSpPr/>
            <p:nvPr/>
          </p:nvSpPr>
          <p:spPr>
            <a:xfrm>
              <a:off x="-31062075" y="2041900"/>
              <a:ext cx="52025" cy="18150"/>
            </a:xfrm>
            <a:custGeom>
              <a:avLst/>
              <a:gdLst/>
              <a:ahLst/>
              <a:cxnLst/>
              <a:rect l="l" t="t" r="r" b="b"/>
              <a:pathLst>
                <a:path w="2081" h="726" extrusionOk="0">
                  <a:moveTo>
                    <a:pt x="347" y="1"/>
                  </a:moveTo>
                  <a:cubicBezTo>
                    <a:pt x="158" y="1"/>
                    <a:pt x="1" y="158"/>
                    <a:pt x="1" y="347"/>
                  </a:cubicBezTo>
                  <a:cubicBezTo>
                    <a:pt x="1" y="568"/>
                    <a:pt x="158" y="725"/>
                    <a:pt x="347" y="725"/>
                  </a:cubicBezTo>
                  <a:lnTo>
                    <a:pt x="1734" y="725"/>
                  </a:lnTo>
                  <a:cubicBezTo>
                    <a:pt x="1923" y="725"/>
                    <a:pt x="2080" y="568"/>
                    <a:pt x="2080" y="347"/>
                  </a:cubicBezTo>
                  <a:cubicBezTo>
                    <a:pt x="2080" y="158"/>
                    <a:pt x="1923" y="1"/>
                    <a:pt x="173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9567;p85">
              <a:extLst>
                <a:ext uri="{FF2B5EF4-FFF2-40B4-BE49-F238E27FC236}">
                  <a16:creationId xmlns:a16="http://schemas.microsoft.com/office/drawing/2014/main" id="{9F86A601-9B83-0947-84B1-486EF6FFD5DD}"/>
                </a:ext>
              </a:extLst>
            </p:cNvPr>
            <p:cNvSpPr/>
            <p:nvPr/>
          </p:nvSpPr>
          <p:spPr>
            <a:xfrm>
              <a:off x="-31062075" y="2076550"/>
              <a:ext cx="85875" cy="17375"/>
            </a:xfrm>
            <a:custGeom>
              <a:avLst/>
              <a:gdLst/>
              <a:ahLst/>
              <a:cxnLst/>
              <a:rect l="l" t="t" r="r" b="b"/>
              <a:pathLst>
                <a:path w="3435" h="695" extrusionOk="0">
                  <a:moveTo>
                    <a:pt x="347" y="1"/>
                  </a:moveTo>
                  <a:cubicBezTo>
                    <a:pt x="158" y="1"/>
                    <a:pt x="1" y="159"/>
                    <a:pt x="1" y="348"/>
                  </a:cubicBezTo>
                  <a:cubicBezTo>
                    <a:pt x="1" y="537"/>
                    <a:pt x="158" y="694"/>
                    <a:pt x="347" y="694"/>
                  </a:cubicBezTo>
                  <a:lnTo>
                    <a:pt x="3057" y="694"/>
                  </a:lnTo>
                  <a:cubicBezTo>
                    <a:pt x="3277" y="694"/>
                    <a:pt x="3435" y="537"/>
                    <a:pt x="3435" y="348"/>
                  </a:cubicBezTo>
                  <a:cubicBezTo>
                    <a:pt x="3435" y="159"/>
                    <a:pt x="3277" y="1"/>
                    <a:pt x="305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9568;p85">
              <a:extLst>
                <a:ext uri="{FF2B5EF4-FFF2-40B4-BE49-F238E27FC236}">
                  <a16:creationId xmlns:a16="http://schemas.microsoft.com/office/drawing/2014/main" id="{ADFB3D03-727A-9485-D27E-157D09D3C93D}"/>
                </a:ext>
              </a:extLst>
            </p:cNvPr>
            <p:cNvSpPr/>
            <p:nvPr/>
          </p:nvSpPr>
          <p:spPr>
            <a:xfrm>
              <a:off x="-31062075" y="2110425"/>
              <a:ext cx="52025" cy="18150"/>
            </a:xfrm>
            <a:custGeom>
              <a:avLst/>
              <a:gdLst/>
              <a:ahLst/>
              <a:cxnLst/>
              <a:rect l="l" t="t" r="r" b="b"/>
              <a:pathLst>
                <a:path w="2081" h="726" extrusionOk="0">
                  <a:moveTo>
                    <a:pt x="347" y="1"/>
                  </a:moveTo>
                  <a:cubicBezTo>
                    <a:pt x="158" y="1"/>
                    <a:pt x="1" y="190"/>
                    <a:pt x="1" y="379"/>
                  </a:cubicBezTo>
                  <a:cubicBezTo>
                    <a:pt x="1" y="568"/>
                    <a:pt x="158" y="725"/>
                    <a:pt x="347" y="725"/>
                  </a:cubicBezTo>
                  <a:lnTo>
                    <a:pt x="1734" y="725"/>
                  </a:lnTo>
                  <a:cubicBezTo>
                    <a:pt x="1923" y="725"/>
                    <a:pt x="2080" y="568"/>
                    <a:pt x="2080" y="379"/>
                  </a:cubicBezTo>
                  <a:cubicBezTo>
                    <a:pt x="2080" y="190"/>
                    <a:pt x="1923" y="1"/>
                    <a:pt x="173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9569;p85">
              <a:extLst>
                <a:ext uri="{FF2B5EF4-FFF2-40B4-BE49-F238E27FC236}">
                  <a16:creationId xmlns:a16="http://schemas.microsoft.com/office/drawing/2014/main" id="{20662AB8-428E-702D-1CA2-075C67239A85}"/>
                </a:ext>
              </a:extLst>
            </p:cNvPr>
            <p:cNvSpPr/>
            <p:nvPr/>
          </p:nvSpPr>
          <p:spPr>
            <a:xfrm>
              <a:off x="-31062075" y="2145075"/>
              <a:ext cx="85875" cy="18150"/>
            </a:xfrm>
            <a:custGeom>
              <a:avLst/>
              <a:gdLst/>
              <a:ahLst/>
              <a:cxnLst/>
              <a:rect l="l" t="t" r="r" b="b"/>
              <a:pathLst>
                <a:path w="3435" h="726" extrusionOk="0">
                  <a:moveTo>
                    <a:pt x="347" y="1"/>
                  </a:moveTo>
                  <a:cubicBezTo>
                    <a:pt x="158" y="1"/>
                    <a:pt x="1" y="158"/>
                    <a:pt x="1" y="379"/>
                  </a:cubicBezTo>
                  <a:cubicBezTo>
                    <a:pt x="1" y="568"/>
                    <a:pt x="158" y="726"/>
                    <a:pt x="347" y="726"/>
                  </a:cubicBezTo>
                  <a:lnTo>
                    <a:pt x="3057" y="726"/>
                  </a:lnTo>
                  <a:cubicBezTo>
                    <a:pt x="3277" y="726"/>
                    <a:pt x="3435" y="568"/>
                    <a:pt x="3435" y="379"/>
                  </a:cubicBezTo>
                  <a:cubicBezTo>
                    <a:pt x="3435" y="158"/>
                    <a:pt x="3277" y="1"/>
                    <a:pt x="305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9570;p85">
              <a:extLst>
                <a:ext uri="{FF2B5EF4-FFF2-40B4-BE49-F238E27FC236}">
                  <a16:creationId xmlns:a16="http://schemas.microsoft.com/office/drawing/2014/main" id="{4F11AE1E-465D-B49B-01F1-8605531EF19F}"/>
                </a:ext>
              </a:extLst>
            </p:cNvPr>
            <p:cNvSpPr/>
            <p:nvPr/>
          </p:nvSpPr>
          <p:spPr>
            <a:xfrm>
              <a:off x="-31062075" y="2179750"/>
              <a:ext cx="52025" cy="18125"/>
            </a:xfrm>
            <a:custGeom>
              <a:avLst/>
              <a:gdLst/>
              <a:ahLst/>
              <a:cxnLst/>
              <a:rect l="l" t="t" r="r" b="b"/>
              <a:pathLst>
                <a:path w="2081" h="725" extrusionOk="0">
                  <a:moveTo>
                    <a:pt x="347" y="0"/>
                  </a:moveTo>
                  <a:cubicBezTo>
                    <a:pt x="158" y="0"/>
                    <a:pt x="1" y="158"/>
                    <a:pt x="1" y="347"/>
                  </a:cubicBezTo>
                  <a:cubicBezTo>
                    <a:pt x="1" y="567"/>
                    <a:pt x="158" y="725"/>
                    <a:pt x="347" y="725"/>
                  </a:cubicBezTo>
                  <a:lnTo>
                    <a:pt x="1734" y="725"/>
                  </a:lnTo>
                  <a:cubicBezTo>
                    <a:pt x="1923" y="725"/>
                    <a:pt x="2080" y="567"/>
                    <a:pt x="2080" y="347"/>
                  </a:cubicBezTo>
                  <a:cubicBezTo>
                    <a:pt x="2080" y="158"/>
                    <a:pt x="1923" y="0"/>
                    <a:pt x="173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9571;p85">
              <a:extLst>
                <a:ext uri="{FF2B5EF4-FFF2-40B4-BE49-F238E27FC236}">
                  <a16:creationId xmlns:a16="http://schemas.microsoft.com/office/drawing/2014/main" id="{3E37D5B4-D6B3-B1E6-99C7-73FFC0CB64BD}"/>
                </a:ext>
              </a:extLst>
            </p:cNvPr>
            <p:cNvSpPr/>
            <p:nvPr/>
          </p:nvSpPr>
          <p:spPr>
            <a:xfrm>
              <a:off x="-30924225" y="1974175"/>
              <a:ext cx="51200" cy="240250"/>
            </a:xfrm>
            <a:custGeom>
              <a:avLst/>
              <a:gdLst/>
              <a:ahLst/>
              <a:cxnLst/>
              <a:rect l="l" t="t" r="r" b="b"/>
              <a:pathLst>
                <a:path w="2048" h="9610" extrusionOk="0">
                  <a:moveTo>
                    <a:pt x="1008" y="662"/>
                  </a:moveTo>
                  <a:cubicBezTo>
                    <a:pt x="1229" y="662"/>
                    <a:pt x="1386" y="819"/>
                    <a:pt x="1386" y="1009"/>
                  </a:cubicBezTo>
                  <a:lnTo>
                    <a:pt x="1386" y="2080"/>
                  </a:lnTo>
                  <a:lnTo>
                    <a:pt x="725" y="2080"/>
                  </a:lnTo>
                  <a:lnTo>
                    <a:pt x="725" y="1009"/>
                  </a:lnTo>
                  <a:lnTo>
                    <a:pt x="662" y="1009"/>
                  </a:lnTo>
                  <a:cubicBezTo>
                    <a:pt x="662" y="819"/>
                    <a:pt x="819" y="662"/>
                    <a:pt x="1008" y="662"/>
                  </a:cubicBezTo>
                  <a:close/>
                  <a:moveTo>
                    <a:pt x="1323" y="2741"/>
                  </a:moveTo>
                  <a:lnTo>
                    <a:pt x="1323" y="6900"/>
                  </a:lnTo>
                  <a:lnTo>
                    <a:pt x="662" y="6900"/>
                  </a:lnTo>
                  <a:lnTo>
                    <a:pt x="662" y="2741"/>
                  </a:lnTo>
                  <a:close/>
                  <a:moveTo>
                    <a:pt x="1260" y="7562"/>
                  </a:moveTo>
                  <a:lnTo>
                    <a:pt x="1008" y="8192"/>
                  </a:lnTo>
                  <a:lnTo>
                    <a:pt x="819" y="7562"/>
                  </a:lnTo>
                  <a:close/>
                  <a:moveTo>
                    <a:pt x="1008" y="0"/>
                  </a:moveTo>
                  <a:cubicBezTo>
                    <a:pt x="473" y="0"/>
                    <a:pt x="0" y="473"/>
                    <a:pt x="0" y="1009"/>
                  </a:cubicBezTo>
                  <a:lnTo>
                    <a:pt x="0" y="7215"/>
                  </a:lnTo>
                  <a:lnTo>
                    <a:pt x="0" y="7309"/>
                  </a:lnTo>
                  <a:lnTo>
                    <a:pt x="662" y="9357"/>
                  </a:lnTo>
                  <a:cubicBezTo>
                    <a:pt x="693" y="9515"/>
                    <a:pt x="819" y="9609"/>
                    <a:pt x="977" y="9609"/>
                  </a:cubicBezTo>
                  <a:cubicBezTo>
                    <a:pt x="1134" y="9609"/>
                    <a:pt x="1260" y="9515"/>
                    <a:pt x="1292" y="9357"/>
                  </a:cubicBezTo>
                  <a:lnTo>
                    <a:pt x="1954" y="7309"/>
                  </a:lnTo>
                  <a:lnTo>
                    <a:pt x="1954" y="7215"/>
                  </a:lnTo>
                  <a:lnTo>
                    <a:pt x="1954" y="1009"/>
                  </a:lnTo>
                  <a:cubicBezTo>
                    <a:pt x="2048" y="441"/>
                    <a:pt x="1576" y="0"/>
                    <a:pt x="100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" name="Google Shape;9615;p85">
            <a:extLst>
              <a:ext uri="{FF2B5EF4-FFF2-40B4-BE49-F238E27FC236}">
                <a16:creationId xmlns:a16="http://schemas.microsoft.com/office/drawing/2014/main" id="{5F2965CF-8BEC-907D-40F8-9295A8B1475D}"/>
              </a:ext>
            </a:extLst>
          </p:cNvPr>
          <p:cNvGrpSpPr/>
          <p:nvPr/>
        </p:nvGrpSpPr>
        <p:grpSpPr>
          <a:xfrm>
            <a:off x="11091667" y="5829482"/>
            <a:ext cx="794652" cy="774134"/>
            <a:chOff x="2821450" y="2957850"/>
            <a:chExt cx="259275" cy="258550"/>
          </a:xfrm>
        </p:grpSpPr>
        <p:sp>
          <p:nvSpPr>
            <p:cNvPr id="18" name="Google Shape;9616;p85">
              <a:extLst>
                <a:ext uri="{FF2B5EF4-FFF2-40B4-BE49-F238E27FC236}">
                  <a16:creationId xmlns:a16="http://schemas.microsoft.com/office/drawing/2014/main" id="{E15E74DE-65EF-CE42-21B1-B63B663F0985}"/>
                </a:ext>
              </a:extLst>
            </p:cNvPr>
            <p:cNvSpPr/>
            <p:nvPr/>
          </p:nvSpPr>
          <p:spPr>
            <a:xfrm>
              <a:off x="2821450" y="3080500"/>
              <a:ext cx="259275" cy="135900"/>
            </a:xfrm>
            <a:custGeom>
              <a:avLst/>
              <a:gdLst/>
              <a:ahLst/>
              <a:cxnLst/>
              <a:rect l="l" t="t" r="r" b="b"/>
              <a:pathLst>
                <a:path w="10371" h="5436" extrusionOk="0">
                  <a:moveTo>
                    <a:pt x="2677" y="585"/>
                  </a:moveTo>
                  <a:cubicBezTo>
                    <a:pt x="3151" y="585"/>
                    <a:pt x="3569" y="1004"/>
                    <a:pt x="3569" y="1505"/>
                  </a:cubicBezTo>
                  <a:cubicBezTo>
                    <a:pt x="3569" y="1979"/>
                    <a:pt x="3151" y="2397"/>
                    <a:pt x="2677" y="2397"/>
                  </a:cubicBezTo>
                  <a:cubicBezTo>
                    <a:pt x="2147" y="2397"/>
                    <a:pt x="1757" y="1979"/>
                    <a:pt x="1757" y="1505"/>
                  </a:cubicBezTo>
                  <a:cubicBezTo>
                    <a:pt x="1757" y="1004"/>
                    <a:pt x="2175" y="585"/>
                    <a:pt x="2677" y="585"/>
                  </a:cubicBezTo>
                  <a:close/>
                  <a:moveTo>
                    <a:pt x="7555" y="585"/>
                  </a:moveTo>
                  <a:cubicBezTo>
                    <a:pt x="8029" y="585"/>
                    <a:pt x="8447" y="1004"/>
                    <a:pt x="8447" y="1505"/>
                  </a:cubicBezTo>
                  <a:cubicBezTo>
                    <a:pt x="8447" y="1979"/>
                    <a:pt x="8029" y="2397"/>
                    <a:pt x="7555" y="2397"/>
                  </a:cubicBezTo>
                  <a:cubicBezTo>
                    <a:pt x="7025" y="2397"/>
                    <a:pt x="6635" y="1979"/>
                    <a:pt x="6635" y="1505"/>
                  </a:cubicBezTo>
                  <a:cubicBezTo>
                    <a:pt x="6635" y="1004"/>
                    <a:pt x="7053" y="585"/>
                    <a:pt x="7555" y="585"/>
                  </a:cubicBezTo>
                  <a:close/>
                  <a:moveTo>
                    <a:pt x="2677" y="2983"/>
                  </a:moveTo>
                  <a:cubicBezTo>
                    <a:pt x="3736" y="2983"/>
                    <a:pt x="4628" y="3791"/>
                    <a:pt x="4795" y="4795"/>
                  </a:cubicBezTo>
                  <a:lnTo>
                    <a:pt x="586" y="4795"/>
                  </a:lnTo>
                  <a:cubicBezTo>
                    <a:pt x="698" y="3791"/>
                    <a:pt x="1618" y="2983"/>
                    <a:pt x="2677" y="2983"/>
                  </a:cubicBezTo>
                  <a:close/>
                  <a:moveTo>
                    <a:pt x="7555" y="2983"/>
                  </a:moveTo>
                  <a:cubicBezTo>
                    <a:pt x="8614" y="2983"/>
                    <a:pt x="9506" y="3791"/>
                    <a:pt x="9646" y="4795"/>
                  </a:cubicBezTo>
                  <a:lnTo>
                    <a:pt x="5409" y="4795"/>
                  </a:lnTo>
                  <a:cubicBezTo>
                    <a:pt x="5548" y="3791"/>
                    <a:pt x="6468" y="2983"/>
                    <a:pt x="7555" y="2983"/>
                  </a:cubicBezTo>
                  <a:close/>
                  <a:moveTo>
                    <a:pt x="2733" y="0"/>
                  </a:moveTo>
                  <a:cubicBezTo>
                    <a:pt x="1896" y="0"/>
                    <a:pt x="1227" y="669"/>
                    <a:pt x="1227" y="1505"/>
                  </a:cubicBezTo>
                  <a:cubicBezTo>
                    <a:pt x="1227" y="1951"/>
                    <a:pt x="1395" y="2342"/>
                    <a:pt x="1729" y="2620"/>
                  </a:cubicBezTo>
                  <a:cubicBezTo>
                    <a:pt x="698" y="3039"/>
                    <a:pt x="1" y="4014"/>
                    <a:pt x="1" y="5129"/>
                  </a:cubicBezTo>
                  <a:cubicBezTo>
                    <a:pt x="1" y="5296"/>
                    <a:pt x="140" y="5436"/>
                    <a:pt x="335" y="5436"/>
                  </a:cubicBezTo>
                  <a:lnTo>
                    <a:pt x="10036" y="5436"/>
                  </a:lnTo>
                  <a:cubicBezTo>
                    <a:pt x="10231" y="5436"/>
                    <a:pt x="10370" y="5296"/>
                    <a:pt x="10370" y="5129"/>
                  </a:cubicBezTo>
                  <a:cubicBezTo>
                    <a:pt x="10259" y="3958"/>
                    <a:pt x="9562" y="2983"/>
                    <a:pt x="8559" y="2620"/>
                  </a:cubicBezTo>
                  <a:cubicBezTo>
                    <a:pt x="8865" y="2342"/>
                    <a:pt x="9032" y="1951"/>
                    <a:pt x="9032" y="1505"/>
                  </a:cubicBezTo>
                  <a:cubicBezTo>
                    <a:pt x="9032" y="669"/>
                    <a:pt x="8391" y="0"/>
                    <a:pt x="7555" y="0"/>
                  </a:cubicBezTo>
                  <a:cubicBezTo>
                    <a:pt x="6719" y="0"/>
                    <a:pt x="6050" y="669"/>
                    <a:pt x="6050" y="1505"/>
                  </a:cubicBezTo>
                  <a:cubicBezTo>
                    <a:pt x="6050" y="1951"/>
                    <a:pt x="6217" y="2342"/>
                    <a:pt x="6524" y="2620"/>
                  </a:cubicBezTo>
                  <a:cubicBezTo>
                    <a:pt x="5910" y="2843"/>
                    <a:pt x="5409" y="3317"/>
                    <a:pt x="5130" y="3903"/>
                  </a:cubicBezTo>
                  <a:cubicBezTo>
                    <a:pt x="4823" y="3317"/>
                    <a:pt x="4322" y="2843"/>
                    <a:pt x="3736" y="2620"/>
                  </a:cubicBezTo>
                  <a:cubicBezTo>
                    <a:pt x="4043" y="2342"/>
                    <a:pt x="4238" y="1951"/>
                    <a:pt x="4238" y="1505"/>
                  </a:cubicBezTo>
                  <a:cubicBezTo>
                    <a:pt x="4238" y="669"/>
                    <a:pt x="3569" y="0"/>
                    <a:pt x="273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9617;p85">
              <a:extLst>
                <a:ext uri="{FF2B5EF4-FFF2-40B4-BE49-F238E27FC236}">
                  <a16:creationId xmlns:a16="http://schemas.microsoft.com/office/drawing/2014/main" id="{2DAAB9E8-E7DB-B1A7-8FFC-25B2C6CA845F}"/>
                </a:ext>
              </a:extLst>
            </p:cNvPr>
            <p:cNvSpPr/>
            <p:nvPr/>
          </p:nvSpPr>
          <p:spPr>
            <a:xfrm>
              <a:off x="2831900" y="2957850"/>
              <a:ext cx="228625" cy="106350"/>
            </a:xfrm>
            <a:custGeom>
              <a:avLst/>
              <a:gdLst/>
              <a:ahLst/>
              <a:cxnLst/>
              <a:rect l="l" t="t" r="r" b="b"/>
              <a:pathLst>
                <a:path w="9145" h="4254" extrusionOk="0">
                  <a:moveTo>
                    <a:pt x="8336" y="585"/>
                  </a:moveTo>
                  <a:cubicBezTo>
                    <a:pt x="8531" y="585"/>
                    <a:pt x="8642" y="725"/>
                    <a:pt x="8642" y="892"/>
                  </a:cubicBezTo>
                  <a:lnTo>
                    <a:pt x="8642" y="2119"/>
                  </a:lnTo>
                  <a:cubicBezTo>
                    <a:pt x="8642" y="2286"/>
                    <a:pt x="8531" y="2425"/>
                    <a:pt x="8336" y="2425"/>
                  </a:cubicBezTo>
                  <a:lnTo>
                    <a:pt x="7137" y="2425"/>
                  </a:lnTo>
                  <a:cubicBezTo>
                    <a:pt x="6942" y="2425"/>
                    <a:pt x="6803" y="2565"/>
                    <a:pt x="6803" y="2732"/>
                  </a:cubicBezTo>
                  <a:lnTo>
                    <a:pt x="6803" y="3234"/>
                  </a:lnTo>
                  <a:lnTo>
                    <a:pt x="6106" y="2537"/>
                  </a:lnTo>
                  <a:cubicBezTo>
                    <a:pt x="6050" y="2453"/>
                    <a:pt x="5966" y="2425"/>
                    <a:pt x="5911" y="2425"/>
                  </a:cubicBezTo>
                  <a:lnTo>
                    <a:pt x="3430" y="2425"/>
                  </a:lnTo>
                  <a:cubicBezTo>
                    <a:pt x="3346" y="2425"/>
                    <a:pt x="3262" y="2453"/>
                    <a:pt x="3207" y="2537"/>
                  </a:cubicBezTo>
                  <a:lnTo>
                    <a:pt x="2510" y="3234"/>
                  </a:lnTo>
                  <a:lnTo>
                    <a:pt x="2510" y="2732"/>
                  </a:lnTo>
                  <a:cubicBezTo>
                    <a:pt x="2510" y="2565"/>
                    <a:pt x="2370" y="2425"/>
                    <a:pt x="2203" y="2425"/>
                  </a:cubicBezTo>
                  <a:lnTo>
                    <a:pt x="1032" y="2425"/>
                  </a:lnTo>
                  <a:cubicBezTo>
                    <a:pt x="865" y="2425"/>
                    <a:pt x="726" y="2286"/>
                    <a:pt x="726" y="2119"/>
                  </a:cubicBezTo>
                  <a:lnTo>
                    <a:pt x="726" y="892"/>
                  </a:lnTo>
                  <a:cubicBezTo>
                    <a:pt x="726" y="725"/>
                    <a:pt x="865" y="585"/>
                    <a:pt x="1032" y="585"/>
                  </a:cubicBezTo>
                  <a:close/>
                  <a:moveTo>
                    <a:pt x="921" y="0"/>
                  </a:moveTo>
                  <a:cubicBezTo>
                    <a:pt x="447" y="0"/>
                    <a:pt x="1" y="418"/>
                    <a:pt x="1" y="892"/>
                  </a:cubicBezTo>
                  <a:lnTo>
                    <a:pt x="1" y="2119"/>
                  </a:lnTo>
                  <a:cubicBezTo>
                    <a:pt x="1" y="2592"/>
                    <a:pt x="419" y="3011"/>
                    <a:pt x="921" y="3011"/>
                  </a:cubicBezTo>
                  <a:lnTo>
                    <a:pt x="1841" y="3011"/>
                  </a:lnTo>
                  <a:lnTo>
                    <a:pt x="1841" y="3958"/>
                  </a:lnTo>
                  <a:cubicBezTo>
                    <a:pt x="1924" y="4098"/>
                    <a:pt x="2008" y="4209"/>
                    <a:pt x="2120" y="4237"/>
                  </a:cubicBezTo>
                  <a:cubicBezTo>
                    <a:pt x="2150" y="4247"/>
                    <a:pt x="2188" y="4254"/>
                    <a:pt x="2228" y="4254"/>
                  </a:cubicBezTo>
                  <a:cubicBezTo>
                    <a:pt x="2298" y="4254"/>
                    <a:pt x="2373" y="4234"/>
                    <a:pt x="2426" y="4181"/>
                  </a:cubicBezTo>
                  <a:lnTo>
                    <a:pt x="3541" y="3011"/>
                  </a:lnTo>
                  <a:lnTo>
                    <a:pt x="5743" y="3011"/>
                  </a:lnTo>
                  <a:lnTo>
                    <a:pt x="6830" y="4181"/>
                  </a:lnTo>
                  <a:cubicBezTo>
                    <a:pt x="6883" y="4234"/>
                    <a:pt x="6959" y="4254"/>
                    <a:pt x="7035" y="4254"/>
                  </a:cubicBezTo>
                  <a:cubicBezTo>
                    <a:pt x="7080" y="4254"/>
                    <a:pt x="7124" y="4247"/>
                    <a:pt x="7165" y="4237"/>
                  </a:cubicBezTo>
                  <a:cubicBezTo>
                    <a:pt x="7249" y="4209"/>
                    <a:pt x="7332" y="4070"/>
                    <a:pt x="7332" y="3958"/>
                  </a:cubicBezTo>
                  <a:lnTo>
                    <a:pt x="7332" y="3011"/>
                  </a:lnTo>
                  <a:lnTo>
                    <a:pt x="8224" y="3011"/>
                  </a:lnTo>
                  <a:cubicBezTo>
                    <a:pt x="8726" y="3011"/>
                    <a:pt x="9144" y="2592"/>
                    <a:pt x="9144" y="2119"/>
                  </a:cubicBezTo>
                  <a:lnTo>
                    <a:pt x="9144" y="892"/>
                  </a:lnTo>
                  <a:cubicBezTo>
                    <a:pt x="9144" y="418"/>
                    <a:pt x="8726" y="0"/>
                    <a:pt x="822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9618;p85">
              <a:extLst>
                <a:ext uri="{FF2B5EF4-FFF2-40B4-BE49-F238E27FC236}">
                  <a16:creationId xmlns:a16="http://schemas.microsoft.com/office/drawing/2014/main" id="{FAD88959-D41D-7712-0B13-6221366F30CE}"/>
                </a:ext>
              </a:extLst>
            </p:cNvPr>
            <p:cNvSpPr/>
            <p:nvPr/>
          </p:nvSpPr>
          <p:spPr>
            <a:xfrm>
              <a:off x="3024600" y="2966925"/>
              <a:ext cx="29875" cy="58497"/>
            </a:xfrm>
            <a:custGeom>
              <a:avLst/>
              <a:gdLst/>
              <a:ahLst/>
              <a:cxnLst/>
              <a:rect l="l" t="t" r="r" b="b"/>
              <a:pathLst>
                <a:path w="1195" h="2376" extrusionOk="0">
                  <a:moveTo>
                    <a:pt x="159" y="2269"/>
                  </a:moveTo>
                  <a:cubicBezTo>
                    <a:pt x="131" y="2225"/>
                    <a:pt x="349" y="2178"/>
                    <a:pt x="444" y="2102"/>
                  </a:cubicBezTo>
                  <a:cubicBezTo>
                    <a:pt x="539" y="2027"/>
                    <a:pt x="682" y="2090"/>
                    <a:pt x="730" y="1816"/>
                  </a:cubicBezTo>
                  <a:cubicBezTo>
                    <a:pt x="778" y="1542"/>
                    <a:pt x="774" y="725"/>
                    <a:pt x="730" y="459"/>
                  </a:cubicBezTo>
                  <a:cubicBezTo>
                    <a:pt x="686" y="193"/>
                    <a:pt x="587" y="273"/>
                    <a:pt x="468" y="221"/>
                  </a:cubicBezTo>
                  <a:cubicBezTo>
                    <a:pt x="349" y="169"/>
                    <a:pt x="-16" y="185"/>
                    <a:pt x="16" y="149"/>
                  </a:cubicBezTo>
                  <a:cubicBezTo>
                    <a:pt x="48" y="113"/>
                    <a:pt x="473" y="-21"/>
                    <a:pt x="659" y="7"/>
                  </a:cubicBezTo>
                  <a:cubicBezTo>
                    <a:pt x="846" y="35"/>
                    <a:pt x="1048" y="54"/>
                    <a:pt x="1135" y="316"/>
                  </a:cubicBezTo>
                  <a:cubicBezTo>
                    <a:pt x="1222" y="578"/>
                    <a:pt x="1183" y="1276"/>
                    <a:pt x="1183" y="1578"/>
                  </a:cubicBezTo>
                  <a:cubicBezTo>
                    <a:pt x="1183" y="1880"/>
                    <a:pt x="1230" y="1995"/>
                    <a:pt x="1135" y="2126"/>
                  </a:cubicBezTo>
                  <a:cubicBezTo>
                    <a:pt x="1040" y="2257"/>
                    <a:pt x="774" y="2340"/>
                    <a:pt x="611" y="2364"/>
                  </a:cubicBezTo>
                  <a:cubicBezTo>
                    <a:pt x="448" y="2388"/>
                    <a:pt x="187" y="2313"/>
                    <a:pt x="159" y="2269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</p:grpSp>
      <p:pic>
        <p:nvPicPr>
          <p:cNvPr id="21" name="Picture 20">
            <a:extLst>
              <a:ext uri="{FF2B5EF4-FFF2-40B4-BE49-F238E27FC236}">
                <a16:creationId xmlns:a16="http://schemas.microsoft.com/office/drawing/2014/main" id="{B2E98BC8-DF40-203A-E151-223BE82B965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3110" y="16753"/>
            <a:ext cx="1618890" cy="1618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2706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A0855E-C939-85A4-C032-8725278EE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8618" y="3777825"/>
            <a:ext cx="10515600" cy="1325563"/>
          </a:xfrm>
        </p:spPr>
        <p:txBody>
          <a:bodyPr>
            <a:normAutofit/>
          </a:bodyPr>
          <a:lstStyle/>
          <a:p>
            <a:r>
              <a:rPr lang="en-US" sz="6000" dirty="0">
                <a:latin typeface="Bauhaus 93" panose="04030905020B02020C02" pitchFamily="82" charset="0"/>
              </a:rPr>
              <a:t>Thank You….</a:t>
            </a:r>
            <a:endParaRPr lang="en-IN" sz="6000" dirty="0">
              <a:latin typeface="Bauhaus 93" panose="04030905020B02020C02" pitchFamily="82" charset="0"/>
            </a:endParaRPr>
          </a:p>
        </p:txBody>
      </p:sp>
      <p:grpSp>
        <p:nvGrpSpPr>
          <p:cNvPr id="3" name="Google Shape;10001;p86">
            <a:extLst>
              <a:ext uri="{FF2B5EF4-FFF2-40B4-BE49-F238E27FC236}">
                <a16:creationId xmlns:a16="http://schemas.microsoft.com/office/drawing/2014/main" id="{814C2DC4-DA1B-19B6-611E-333F78072AD5}"/>
              </a:ext>
            </a:extLst>
          </p:cNvPr>
          <p:cNvGrpSpPr/>
          <p:nvPr/>
        </p:nvGrpSpPr>
        <p:grpSpPr>
          <a:xfrm>
            <a:off x="10441858" y="5263885"/>
            <a:ext cx="1486186" cy="1412218"/>
            <a:chOff x="-45665400" y="2703250"/>
            <a:chExt cx="301500" cy="299575"/>
          </a:xfrm>
        </p:grpSpPr>
        <p:sp>
          <p:nvSpPr>
            <p:cNvPr id="4" name="Google Shape;10002;p86">
              <a:extLst>
                <a:ext uri="{FF2B5EF4-FFF2-40B4-BE49-F238E27FC236}">
                  <a16:creationId xmlns:a16="http://schemas.microsoft.com/office/drawing/2014/main" id="{B42A8A0E-50DC-9ADE-A600-320DB4840C9E}"/>
                </a:ext>
              </a:extLst>
            </p:cNvPr>
            <p:cNvSpPr/>
            <p:nvPr/>
          </p:nvSpPr>
          <p:spPr>
            <a:xfrm>
              <a:off x="-45664625" y="2703250"/>
              <a:ext cx="300725" cy="299575"/>
            </a:xfrm>
            <a:custGeom>
              <a:avLst/>
              <a:gdLst/>
              <a:ahLst/>
              <a:cxnLst/>
              <a:rect l="l" t="t" r="r" b="b"/>
              <a:pathLst>
                <a:path w="12029" h="11983" extrusionOk="0">
                  <a:moveTo>
                    <a:pt x="9799" y="1271"/>
                  </a:moveTo>
                  <a:lnTo>
                    <a:pt x="4947" y="4926"/>
                  </a:lnTo>
                  <a:lnTo>
                    <a:pt x="1482" y="3823"/>
                  </a:lnTo>
                  <a:lnTo>
                    <a:pt x="9799" y="1271"/>
                  </a:lnTo>
                  <a:close/>
                  <a:moveTo>
                    <a:pt x="9830" y="2153"/>
                  </a:moveTo>
                  <a:lnTo>
                    <a:pt x="6459" y="6627"/>
                  </a:lnTo>
                  <a:lnTo>
                    <a:pt x="4727" y="7257"/>
                  </a:lnTo>
                  <a:lnTo>
                    <a:pt x="5357" y="5524"/>
                  </a:lnTo>
                  <a:lnTo>
                    <a:pt x="9830" y="2153"/>
                  </a:lnTo>
                  <a:close/>
                  <a:moveTo>
                    <a:pt x="10681" y="2153"/>
                  </a:moveTo>
                  <a:lnTo>
                    <a:pt x="8098" y="10439"/>
                  </a:lnTo>
                  <a:lnTo>
                    <a:pt x="6995" y="6973"/>
                  </a:lnTo>
                  <a:lnTo>
                    <a:pt x="10681" y="2153"/>
                  </a:lnTo>
                  <a:close/>
                  <a:moveTo>
                    <a:pt x="11627" y="0"/>
                  </a:moveTo>
                  <a:cubicBezTo>
                    <a:pt x="11596" y="0"/>
                    <a:pt x="11564" y="4"/>
                    <a:pt x="11532" y="11"/>
                  </a:cubicBezTo>
                  <a:lnTo>
                    <a:pt x="221" y="3508"/>
                  </a:lnTo>
                  <a:cubicBezTo>
                    <a:pt x="64" y="3571"/>
                    <a:pt x="1" y="3728"/>
                    <a:pt x="1" y="3886"/>
                  </a:cubicBezTo>
                  <a:cubicBezTo>
                    <a:pt x="1" y="4043"/>
                    <a:pt x="127" y="4138"/>
                    <a:pt x="221" y="4232"/>
                  </a:cubicBezTo>
                  <a:lnTo>
                    <a:pt x="4569" y="5619"/>
                  </a:lnTo>
                  <a:lnTo>
                    <a:pt x="3750" y="7824"/>
                  </a:lnTo>
                  <a:cubicBezTo>
                    <a:pt x="3687" y="7919"/>
                    <a:pt x="3750" y="8076"/>
                    <a:pt x="3813" y="8171"/>
                  </a:cubicBezTo>
                  <a:cubicBezTo>
                    <a:pt x="3880" y="8215"/>
                    <a:pt x="3978" y="8260"/>
                    <a:pt x="4063" y="8260"/>
                  </a:cubicBezTo>
                  <a:cubicBezTo>
                    <a:pt x="4099" y="8260"/>
                    <a:pt x="4132" y="8252"/>
                    <a:pt x="4160" y="8234"/>
                  </a:cubicBezTo>
                  <a:lnTo>
                    <a:pt x="6365" y="7414"/>
                  </a:lnTo>
                  <a:lnTo>
                    <a:pt x="7751" y="11762"/>
                  </a:lnTo>
                  <a:cubicBezTo>
                    <a:pt x="7783" y="11920"/>
                    <a:pt x="7940" y="11983"/>
                    <a:pt x="8098" y="11983"/>
                  </a:cubicBezTo>
                  <a:cubicBezTo>
                    <a:pt x="8255" y="11983"/>
                    <a:pt x="8381" y="11857"/>
                    <a:pt x="8476" y="11762"/>
                  </a:cubicBezTo>
                  <a:lnTo>
                    <a:pt x="11973" y="483"/>
                  </a:lnTo>
                  <a:cubicBezTo>
                    <a:pt x="12029" y="205"/>
                    <a:pt x="11862" y="0"/>
                    <a:pt x="1162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" name="Google Shape;10003;p86">
              <a:extLst>
                <a:ext uri="{FF2B5EF4-FFF2-40B4-BE49-F238E27FC236}">
                  <a16:creationId xmlns:a16="http://schemas.microsoft.com/office/drawing/2014/main" id="{32A52524-3C28-BD60-0737-7E6AF6454CB7}"/>
                </a:ext>
              </a:extLst>
            </p:cNvPr>
            <p:cNvSpPr/>
            <p:nvPr/>
          </p:nvSpPr>
          <p:spPr>
            <a:xfrm>
              <a:off x="-45663825" y="2879150"/>
              <a:ext cx="71700" cy="71500"/>
            </a:xfrm>
            <a:custGeom>
              <a:avLst/>
              <a:gdLst/>
              <a:ahLst/>
              <a:cxnLst/>
              <a:rect l="l" t="t" r="r" b="b"/>
              <a:pathLst>
                <a:path w="2868" h="2860" extrusionOk="0">
                  <a:moveTo>
                    <a:pt x="2517" y="0"/>
                  </a:moveTo>
                  <a:cubicBezTo>
                    <a:pt x="2418" y="0"/>
                    <a:pt x="2316" y="32"/>
                    <a:pt x="2237" y="95"/>
                  </a:cubicBezTo>
                  <a:lnTo>
                    <a:pt x="126" y="2237"/>
                  </a:lnTo>
                  <a:cubicBezTo>
                    <a:pt x="0" y="2363"/>
                    <a:pt x="0" y="2584"/>
                    <a:pt x="126" y="2741"/>
                  </a:cubicBezTo>
                  <a:cubicBezTo>
                    <a:pt x="205" y="2820"/>
                    <a:pt x="300" y="2859"/>
                    <a:pt x="390" y="2859"/>
                  </a:cubicBezTo>
                  <a:cubicBezTo>
                    <a:pt x="481" y="2859"/>
                    <a:pt x="568" y="2820"/>
                    <a:pt x="631" y="2741"/>
                  </a:cubicBezTo>
                  <a:lnTo>
                    <a:pt x="2773" y="630"/>
                  </a:lnTo>
                  <a:cubicBezTo>
                    <a:pt x="2867" y="504"/>
                    <a:pt x="2867" y="252"/>
                    <a:pt x="2773" y="95"/>
                  </a:cubicBezTo>
                  <a:cubicBezTo>
                    <a:pt x="2710" y="32"/>
                    <a:pt x="2615" y="0"/>
                    <a:pt x="251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" name="Google Shape;10004;p86">
              <a:extLst>
                <a:ext uri="{FF2B5EF4-FFF2-40B4-BE49-F238E27FC236}">
                  <a16:creationId xmlns:a16="http://schemas.microsoft.com/office/drawing/2014/main" id="{D3B0AE17-86BD-E716-BC98-52217A1C8148}"/>
                </a:ext>
              </a:extLst>
            </p:cNvPr>
            <p:cNvSpPr/>
            <p:nvPr/>
          </p:nvSpPr>
          <p:spPr>
            <a:xfrm>
              <a:off x="-45613425" y="2929750"/>
              <a:ext cx="71700" cy="71500"/>
            </a:xfrm>
            <a:custGeom>
              <a:avLst/>
              <a:gdLst/>
              <a:ahLst/>
              <a:cxnLst/>
              <a:rect l="l" t="t" r="r" b="b"/>
              <a:pathLst>
                <a:path w="2868" h="2860" extrusionOk="0">
                  <a:moveTo>
                    <a:pt x="2478" y="1"/>
                  </a:moveTo>
                  <a:cubicBezTo>
                    <a:pt x="2387" y="1"/>
                    <a:pt x="2301" y="40"/>
                    <a:pt x="2238" y="119"/>
                  </a:cubicBezTo>
                  <a:lnTo>
                    <a:pt x="127" y="2261"/>
                  </a:lnTo>
                  <a:cubicBezTo>
                    <a:pt x="1" y="2387"/>
                    <a:pt x="1" y="2608"/>
                    <a:pt x="127" y="2765"/>
                  </a:cubicBezTo>
                  <a:cubicBezTo>
                    <a:pt x="190" y="2828"/>
                    <a:pt x="276" y="2860"/>
                    <a:pt x="367" y="2860"/>
                  </a:cubicBezTo>
                  <a:cubicBezTo>
                    <a:pt x="458" y="2860"/>
                    <a:pt x="552" y="2828"/>
                    <a:pt x="631" y="2765"/>
                  </a:cubicBezTo>
                  <a:lnTo>
                    <a:pt x="2742" y="654"/>
                  </a:lnTo>
                  <a:cubicBezTo>
                    <a:pt x="2868" y="528"/>
                    <a:pt x="2868" y="276"/>
                    <a:pt x="2742" y="119"/>
                  </a:cubicBezTo>
                  <a:cubicBezTo>
                    <a:pt x="2663" y="40"/>
                    <a:pt x="2568" y="1"/>
                    <a:pt x="247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10005;p86">
              <a:extLst>
                <a:ext uri="{FF2B5EF4-FFF2-40B4-BE49-F238E27FC236}">
                  <a16:creationId xmlns:a16="http://schemas.microsoft.com/office/drawing/2014/main" id="{A27F61D8-2742-9135-199B-3099EAE02518}"/>
                </a:ext>
              </a:extLst>
            </p:cNvPr>
            <p:cNvSpPr/>
            <p:nvPr/>
          </p:nvSpPr>
          <p:spPr>
            <a:xfrm>
              <a:off x="-45665400" y="2923050"/>
              <a:ext cx="81150" cy="79000"/>
            </a:xfrm>
            <a:custGeom>
              <a:avLst/>
              <a:gdLst/>
              <a:ahLst/>
              <a:cxnLst/>
              <a:rect l="l" t="t" r="r" b="b"/>
              <a:pathLst>
                <a:path w="3246" h="3160" extrusionOk="0">
                  <a:moveTo>
                    <a:pt x="2859" y="1"/>
                  </a:moveTo>
                  <a:cubicBezTo>
                    <a:pt x="2765" y="1"/>
                    <a:pt x="2663" y="24"/>
                    <a:pt x="2584" y="72"/>
                  </a:cubicBezTo>
                  <a:lnTo>
                    <a:pt x="95" y="2561"/>
                  </a:lnTo>
                  <a:cubicBezTo>
                    <a:pt x="0" y="2687"/>
                    <a:pt x="0" y="2907"/>
                    <a:pt x="95" y="3065"/>
                  </a:cubicBezTo>
                  <a:cubicBezTo>
                    <a:pt x="158" y="3128"/>
                    <a:pt x="252" y="3159"/>
                    <a:pt x="351" y="3159"/>
                  </a:cubicBezTo>
                  <a:cubicBezTo>
                    <a:pt x="449" y="3159"/>
                    <a:pt x="552" y="3128"/>
                    <a:pt x="631" y="3065"/>
                  </a:cubicBezTo>
                  <a:lnTo>
                    <a:pt x="3088" y="607"/>
                  </a:lnTo>
                  <a:cubicBezTo>
                    <a:pt x="3245" y="450"/>
                    <a:pt x="3245" y="229"/>
                    <a:pt x="3088" y="72"/>
                  </a:cubicBezTo>
                  <a:cubicBezTo>
                    <a:pt x="3041" y="24"/>
                    <a:pt x="2954" y="1"/>
                    <a:pt x="285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8" name="Picture 7">
            <a:extLst>
              <a:ext uri="{FF2B5EF4-FFF2-40B4-BE49-F238E27FC236}">
                <a16:creationId xmlns:a16="http://schemas.microsoft.com/office/drawing/2014/main" id="{2FA6F379-FCF7-AF06-3F54-A98AA23D58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9622" y="181897"/>
            <a:ext cx="1618890" cy="1618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6161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172</Words>
  <Application>Microsoft Office PowerPoint</Application>
  <PresentationFormat>Widescreen</PresentationFormat>
  <Paragraphs>38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Aptos</vt:lpstr>
      <vt:lpstr>Aptos Display</vt:lpstr>
      <vt:lpstr>Archivo Narrow</vt:lpstr>
      <vt:lpstr>Arial</vt:lpstr>
      <vt:lpstr>Bauhaus 93</vt:lpstr>
      <vt:lpstr>Cooper Black</vt:lpstr>
      <vt:lpstr>Verdana</vt:lpstr>
      <vt:lpstr>Office Theme</vt:lpstr>
      <vt:lpstr>ACM 302 INCOME TAX LAW  BACHELOR OF COMMERCE</vt:lpstr>
      <vt:lpstr>PowerPoint Presentation</vt:lpstr>
      <vt:lpstr>PowerPoint Presentation</vt:lpstr>
      <vt:lpstr>Practice Session-Assessment Year and Previous Year--Illustration</vt:lpstr>
      <vt:lpstr>Thank You….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foc1</dc:creator>
  <cp:lastModifiedBy>foc1</cp:lastModifiedBy>
  <cp:revision>5</cp:revision>
  <dcterms:created xsi:type="dcterms:W3CDTF">2025-05-06T11:07:37Z</dcterms:created>
  <dcterms:modified xsi:type="dcterms:W3CDTF">2025-05-07T13:09:42Z</dcterms:modified>
</cp:coreProperties>
</file>